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diagrams/drawing3.xml" ContentType="application/vnd.ms-office.drawingml.diagramDrawing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notesMasterIdLst>
    <p:notesMasterId r:id="rId11"/>
  </p:notes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820A"/>
    <a:srgbClr val="321E00"/>
    <a:srgbClr val="6633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576" autoAdjust="0"/>
  </p:normalViewPr>
  <p:slideViewPr>
    <p:cSldViewPr>
      <p:cViewPr varScale="1">
        <p:scale>
          <a:sx n="73" d="100"/>
          <a:sy n="73" d="100"/>
        </p:scale>
        <p:origin x="-107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ECC756-4B94-44CE-8358-03297DBA625A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uk-UA"/>
        </a:p>
      </dgm:t>
    </dgm:pt>
    <dgm:pt modelId="{51EFDA8E-8A81-46FB-9005-1EEA00E1070F}">
      <dgm:prSet phldrT="[Текст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 smtClean="0"/>
            <a:t>Main modeling system</a:t>
          </a:r>
          <a:endParaRPr lang="uk-UA" dirty="0"/>
        </a:p>
      </dgm:t>
    </dgm:pt>
    <dgm:pt modelId="{6299F9B3-6B97-4596-9B62-7F8E0115440F}" type="parTrans" cxnId="{B793941D-8BFB-41F3-9E69-01972912089A}">
      <dgm:prSet/>
      <dgm:spPr/>
      <dgm:t>
        <a:bodyPr/>
        <a:lstStyle/>
        <a:p>
          <a:endParaRPr lang="uk-UA"/>
        </a:p>
      </dgm:t>
    </dgm:pt>
    <dgm:pt modelId="{D4C17354-5956-4C8D-A6A8-BC4039C1487D}" type="sibTrans" cxnId="{B793941D-8BFB-41F3-9E69-01972912089A}">
      <dgm:prSet/>
      <dgm:spPr/>
      <dgm:t>
        <a:bodyPr/>
        <a:lstStyle/>
        <a:p>
          <a:endParaRPr lang="uk-UA"/>
        </a:p>
      </dgm:t>
    </dgm:pt>
    <dgm:pt modelId="{6DD3471D-FEF5-4A1A-8A47-DF37C98F79B7}">
      <dgm:prSet phldrT="[Текст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Modeling</a:t>
          </a:r>
          <a:endParaRPr lang="uk-UA" dirty="0"/>
        </a:p>
      </dgm:t>
    </dgm:pt>
    <dgm:pt modelId="{2605C030-9FE1-4E5D-9147-181CE4E3E217}" type="parTrans" cxnId="{F5E284A4-A120-408B-A632-ED6DA821A4B7}">
      <dgm:prSet/>
      <dgm:spPr/>
      <dgm:t>
        <a:bodyPr/>
        <a:lstStyle/>
        <a:p>
          <a:endParaRPr lang="uk-UA"/>
        </a:p>
      </dgm:t>
    </dgm:pt>
    <dgm:pt modelId="{3F5138B0-7A74-4D71-9F7F-CB7CE3B1EA30}" type="sibTrans" cxnId="{F5E284A4-A120-408B-A632-ED6DA821A4B7}">
      <dgm:prSet/>
      <dgm:spPr/>
      <dgm:t>
        <a:bodyPr/>
        <a:lstStyle/>
        <a:p>
          <a:endParaRPr lang="uk-UA"/>
        </a:p>
      </dgm:t>
    </dgm:pt>
    <dgm:pt modelId="{CCB2358F-D04E-4EA0-88B5-BB845247D072}">
      <dgm:prSet phldrT="[Текст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Map view</a:t>
          </a:r>
          <a:endParaRPr lang="uk-UA" dirty="0"/>
        </a:p>
      </dgm:t>
    </dgm:pt>
    <dgm:pt modelId="{8C4FBF21-4B26-4ED0-B259-D43270CCCE7D}" type="parTrans" cxnId="{6E10F215-D850-4CAB-8AC9-8460BE6572A8}">
      <dgm:prSet/>
      <dgm:spPr/>
      <dgm:t>
        <a:bodyPr/>
        <a:lstStyle/>
        <a:p>
          <a:endParaRPr lang="uk-UA"/>
        </a:p>
      </dgm:t>
    </dgm:pt>
    <dgm:pt modelId="{BE4F8041-2FC1-4ECD-8CF6-0EE8262E495A}" type="sibTrans" cxnId="{6E10F215-D850-4CAB-8AC9-8460BE6572A8}">
      <dgm:prSet/>
      <dgm:spPr/>
      <dgm:t>
        <a:bodyPr/>
        <a:lstStyle/>
        <a:p>
          <a:endParaRPr lang="uk-UA"/>
        </a:p>
      </dgm:t>
    </dgm:pt>
    <dgm:pt modelId="{659ED50C-5652-4624-B9B4-8416AFFB08BB}" type="pres">
      <dgm:prSet presAssocID="{F0ECC756-4B94-44CE-8358-03297DBA625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uk-UA"/>
        </a:p>
      </dgm:t>
    </dgm:pt>
    <dgm:pt modelId="{40E9CE50-3253-4ECC-898F-F9381556A41C}" type="pres">
      <dgm:prSet presAssocID="{51EFDA8E-8A81-46FB-9005-1EEA00E1070F}" presName="linNode" presStyleCnt="0"/>
      <dgm:spPr/>
    </dgm:pt>
    <dgm:pt modelId="{A37060BF-9CCD-491F-82C8-E8001B6C4861}" type="pres">
      <dgm:prSet presAssocID="{51EFDA8E-8A81-46FB-9005-1EEA00E1070F}" presName="parentText" presStyleLbl="node1" presStyleIdx="0" presStyleCnt="3" custScaleX="277778" custScaleY="130174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FDD0FCEB-E76D-40AF-9910-4D03FFC09951}" type="pres">
      <dgm:prSet presAssocID="{D4C17354-5956-4C8D-A6A8-BC4039C1487D}" presName="sp" presStyleCnt="0"/>
      <dgm:spPr/>
    </dgm:pt>
    <dgm:pt modelId="{7CA9AAC3-1942-4F53-80F1-B54D59D7DA2F}" type="pres">
      <dgm:prSet presAssocID="{6DD3471D-FEF5-4A1A-8A47-DF37C98F79B7}" presName="linNode" presStyleCnt="0"/>
      <dgm:spPr/>
    </dgm:pt>
    <dgm:pt modelId="{1BF5E2A4-7937-438F-9B1A-6D9BF74FA26A}" type="pres">
      <dgm:prSet presAssocID="{6DD3471D-FEF5-4A1A-8A47-DF37C98F79B7}" presName="parentText" presStyleLbl="node1" presStyleIdx="1" presStyleCnt="3" custScaleX="277778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60ACD162-58D3-4335-B349-9E86AB8408A3}" type="pres">
      <dgm:prSet presAssocID="{3F5138B0-7A74-4D71-9F7F-CB7CE3B1EA30}" presName="sp" presStyleCnt="0"/>
      <dgm:spPr/>
    </dgm:pt>
    <dgm:pt modelId="{A822788B-F61D-4DC5-B1B1-4A3F3A465344}" type="pres">
      <dgm:prSet presAssocID="{CCB2358F-D04E-4EA0-88B5-BB845247D072}" presName="linNode" presStyleCnt="0"/>
      <dgm:spPr/>
    </dgm:pt>
    <dgm:pt modelId="{DF69687C-8621-4140-B3A9-8DE12201EBE4}" type="pres">
      <dgm:prSet presAssocID="{CCB2358F-D04E-4EA0-88B5-BB845247D072}" presName="parentText" presStyleLbl="node1" presStyleIdx="2" presStyleCnt="3" custScaleX="277778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85AC203F-5CA0-44F2-BEC0-B11D9A28B552}" type="presOf" srcId="{51EFDA8E-8A81-46FB-9005-1EEA00E1070F}" destId="{A37060BF-9CCD-491F-82C8-E8001B6C4861}" srcOrd="0" destOrd="0" presId="urn:microsoft.com/office/officeart/2005/8/layout/vList5"/>
    <dgm:cxn modelId="{F5E284A4-A120-408B-A632-ED6DA821A4B7}" srcId="{F0ECC756-4B94-44CE-8358-03297DBA625A}" destId="{6DD3471D-FEF5-4A1A-8A47-DF37C98F79B7}" srcOrd="1" destOrd="0" parTransId="{2605C030-9FE1-4E5D-9147-181CE4E3E217}" sibTransId="{3F5138B0-7A74-4D71-9F7F-CB7CE3B1EA30}"/>
    <dgm:cxn modelId="{E7616EE7-0502-46E8-918D-8D04C0E97EF2}" type="presOf" srcId="{F0ECC756-4B94-44CE-8358-03297DBA625A}" destId="{659ED50C-5652-4624-B9B4-8416AFFB08BB}" srcOrd="0" destOrd="0" presId="urn:microsoft.com/office/officeart/2005/8/layout/vList5"/>
    <dgm:cxn modelId="{C16FFABA-334B-42F3-AD94-BFCE42531008}" type="presOf" srcId="{CCB2358F-D04E-4EA0-88B5-BB845247D072}" destId="{DF69687C-8621-4140-B3A9-8DE12201EBE4}" srcOrd="0" destOrd="0" presId="urn:microsoft.com/office/officeart/2005/8/layout/vList5"/>
    <dgm:cxn modelId="{86463F5A-0961-4D90-9F60-10A152F87191}" type="presOf" srcId="{6DD3471D-FEF5-4A1A-8A47-DF37C98F79B7}" destId="{1BF5E2A4-7937-438F-9B1A-6D9BF74FA26A}" srcOrd="0" destOrd="0" presId="urn:microsoft.com/office/officeart/2005/8/layout/vList5"/>
    <dgm:cxn modelId="{6E10F215-D850-4CAB-8AC9-8460BE6572A8}" srcId="{F0ECC756-4B94-44CE-8358-03297DBA625A}" destId="{CCB2358F-D04E-4EA0-88B5-BB845247D072}" srcOrd="2" destOrd="0" parTransId="{8C4FBF21-4B26-4ED0-B259-D43270CCCE7D}" sibTransId="{BE4F8041-2FC1-4ECD-8CF6-0EE8262E495A}"/>
    <dgm:cxn modelId="{B793941D-8BFB-41F3-9E69-01972912089A}" srcId="{F0ECC756-4B94-44CE-8358-03297DBA625A}" destId="{51EFDA8E-8A81-46FB-9005-1EEA00E1070F}" srcOrd="0" destOrd="0" parTransId="{6299F9B3-6B97-4596-9B62-7F8E0115440F}" sibTransId="{D4C17354-5956-4C8D-A6A8-BC4039C1487D}"/>
    <dgm:cxn modelId="{C201CE03-3CDF-420A-9C70-1D14DCB5661B}" type="presParOf" srcId="{659ED50C-5652-4624-B9B4-8416AFFB08BB}" destId="{40E9CE50-3253-4ECC-898F-F9381556A41C}" srcOrd="0" destOrd="0" presId="urn:microsoft.com/office/officeart/2005/8/layout/vList5"/>
    <dgm:cxn modelId="{F2145C26-B8FE-476B-8E6F-BEA9E0322819}" type="presParOf" srcId="{40E9CE50-3253-4ECC-898F-F9381556A41C}" destId="{A37060BF-9CCD-491F-82C8-E8001B6C4861}" srcOrd="0" destOrd="0" presId="urn:microsoft.com/office/officeart/2005/8/layout/vList5"/>
    <dgm:cxn modelId="{DC01C99F-9868-40C5-941C-B3E1D9F96F02}" type="presParOf" srcId="{659ED50C-5652-4624-B9B4-8416AFFB08BB}" destId="{FDD0FCEB-E76D-40AF-9910-4D03FFC09951}" srcOrd="1" destOrd="0" presId="urn:microsoft.com/office/officeart/2005/8/layout/vList5"/>
    <dgm:cxn modelId="{317524C3-8457-4726-B306-4E8B4E96AC5D}" type="presParOf" srcId="{659ED50C-5652-4624-B9B4-8416AFFB08BB}" destId="{7CA9AAC3-1942-4F53-80F1-B54D59D7DA2F}" srcOrd="2" destOrd="0" presId="urn:microsoft.com/office/officeart/2005/8/layout/vList5"/>
    <dgm:cxn modelId="{147BD0D0-DA29-4148-B956-44F4ACCCBCF1}" type="presParOf" srcId="{7CA9AAC3-1942-4F53-80F1-B54D59D7DA2F}" destId="{1BF5E2A4-7937-438F-9B1A-6D9BF74FA26A}" srcOrd="0" destOrd="0" presId="urn:microsoft.com/office/officeart/2005/8/layout/vList5"/>
    <dgm:cxn modelId="{DBA7044A-948B-4A66-A50A-CFE462E4AD5C}" type="presParOf" srcId="{659ED50C-5652-4624-B9B4-8416AFFB08BB}" destId="{60ACD162-58D3-4335-B349-9E86AB8408A3}" srcOrd="3" destOrd="0" presId="urn:microsoft.com/office/officeart/2005/8/layout/vList5"/>
    <dgm:cxn modelId="{4E9854BA-9184-4937-9A90-8F93F37740B6}" type="presParOf" srcId="{659ED50C-5652-4624-B9B4-8416AFFB08BB}" destId="{A822788B-F61D-4DC5-B1B1-4A3F3A465344}" srcOrd="4" destOrd="0" presId="urn:microsoft.com/office/officeart/2005/8/layout/vList5"/>
    <dgm:cxn modelId="{95626A72-1BA9-499D-A762-3259D4CF96E4}" type="presParOf" srcId="{A822788B-F61D-4DC5-B1B1-4A3F3A465344}" destId="{DF69687C-8621-4140-B3A9-8DE12201EBE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2E49AD-220C-4CBC-ADEC-0493FEDA29DA}" type="doc">
      <dgm:prSet loTypeId="urn:microsoft.com/office/officeart/2005/8/layout/vList5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uk-UA"/>
        </a:p>
      </dgm:t>
    </dgm:pt>
    <dgm:pt modelId="{04E7DBE3-B3F4-44B0-87BE-2481D59423C5}">
      <dgm:prSet phldrT="[Текст]"/>
      <dgm:spPr>
        <a:solidFill>
          <a:schemeClr val="accent4">
            <a:lumMod val="50000"/>
          </a:schemeClr>
        </a:solidFill>
      </dgm:spPr>
      <dgm:t>
        <a:bodyPr/>
        <a:lstStyle/>
        <a:p>
          <a:r>
            <a:rPr lang="en-US" dirty="0" smtClean="0"/>
            <a:t>Air plane system</a:t>
          </a:r>
          <a:endParaRPr lang="uk-UA" dirty="0"/>
        </a:p>
      </dgm:t>
    </dgm:pt>
    <dgm:pt modelId="{B50C55AD-050A-4BE1-B3BC-B129CCF1A9D4}" type="parTrans" cxnId="{3DAFE82A-A5D5-4D75-8AEE-9A189E7ED727}">
      <dgm:prSet/>
      <dgm:spPr/>
      <dgm:t>
        <a:bodyPr/>
        <a:lstStyle/>
        <a:p>
          <a:endParaRPr lang="uk-UA"/>
        </a:p>
      </dgm:t>
    </dgm:pt>
    <dgm:pt modelId="{9907E65B-505B-4E03-AE3C-1D8E5D84AF60}" type="sibTrans" cxnId="{3DAFE82A-A5D5-4D75-8AEE-9A189E7ED727}">
      <dgm:prSet/>
      <dgm:spPr/>
      <dgm:t>
        <a:bodyPr/>
        <a:lstStyle/>
        <a:p>
          <a:endParaRPr lang="uk-UA"/>
        </a:p>
      </dgm:t>
    </dgm:pt>
    <dgm:pt modelId="{399F89A3-C9BB-41F7-909D-642C8AFB8D24}">
      <dgm:prSet phldrT="[Текст]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Environmental indicators capturing</a:t>
          </a:r>
          <a:endParaRPr lang="uk-UA" dirty="0"/>
        </a:p>
      </dgm:t>
    </dgm:pt>
    <dgm:pt modelId="{CED899C5-B57F-4B8C-9BD1-F8086A5B9669}" type="parTrans" cxnId="{6BE131C0-800A-42F3-B8B6-1B2C4B16A355}">
      <dgm:prSet/>
      <dgm:spPr/>
      <dgm:t>
        <a:bodyPr/>
        <a:lstStyle/>
        <a:p>
          <a:endParaRPr lang="uk-UA"/>
        </a:p>
      </dgm:t>
    </dgm:pt>
    <dgm:pt modelId="{4E8CD076-BC2C-480E-AA1F-500FE66E51D6}" type="sibTrans" cxnId="{6BE131C0-800A-42F3-B8B6-1B2C4B16A355}">
      <dgm:prSet/>
      <dgm:spPr/>
      <dgm:t>
        <a:bodyPr/>
        <a:lstStyle/>
        <a:p>
          <a:endParaRPr lang="uk-UA"/>
        </a:p>
      </dgm:t>
    </dgm:pt>
    <dgm:pt modelId="{D8F36F93-5D69-4F42-B334-6B3A74444669}">
      <dgm:prSet phldrT="[Текст]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/>
            <a:t>Photo capturing</a:t>
          </a:r>
          <a:endParaRPr lang="uk-UA" dirty="0"/>
        </a:p>
      </dgm:t>
    </dgm:pt>
    <dgm:pt modelId="{BAA5C219-3EF5-4EED-9CF9-FE9CEEA7E143}" type="parTrans" cxnId="{7653AA12-0A2D-4EEE-B6EA-5BEA30DAA1F3}">
      <dgm:prSet/>
      <dgm:spPr/>
      <dgm:t>
        <a:bodyPr/>
        <a:lstStyle/>
        <a:p>
          <a:endParaRPr lang="uk-UA"/>
        </a:p>
      </dgm:t>
    </dgm:pt>
    <dgm:pt modelId="{496107D1-B086-432C-A766-0546B96DB3FB}" type="sibTrans" cxnId="{7653AA12-0A2D-4EEE-B6EA-5BEA30DAA1F3}">
      <dgm:prSet/>
      <dgm:spPr/>
      <dgm:t>
        <a:bodyPr/>
        <a:lstStyle/>
        <a:p>
          <a:endParaRPr lang="uk-UA"/>
        </a:p>
      </dgm:t>
    </dgm:pt>
    <dgm:pt modelId="{EEAE4BA2-18D8-44ED-95C9-168CA60B685C}" type="pres">
      <dgm:prSet presAssocID="{772E49AD-220C-4CBC-ADEC-0493FEDA29D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uk-UA"/>
        </a:p>
      </dgm:t>
    </dgm:pt>
    <dgm:pt modelId="{5F5A435A-3752-46A0-968F-AF0C81D8D2E2}" type="pres">
      <dgm:prSet presAssocID="{04E7DBE3-B3F4-44B0-87BE-2481D59423C5}" presName="linNode" presStyleCnt="0"/>
      <dgm:spPr/>
    </dgm:pt>
    <dgm:pt modelId="{0F28F65F-9238-4DD8-B58C-4E662857A0D3}" type="pres">
      <dgm:prSet presAssocID="{04E7DBE3-B3F4-44B0-87BE-2481D59423C5}" presName="parentText" presStyleLbl="node1" presStyleIdx="0" presStyleCnt="3" custScaleX="201629" custScaleY="79285" custLinFactNeighborX="-38074" custLinFactNeighborY="0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2A8C50EE-DE2D-4D44-BF24-38AFFD48BDBE}" type="pres">
      <dgm:prSet presAssocID="{9907E65B-505B-4E03-AE3C-1D8E5D84AF60}" presName="sp" presStyleCnt="0"/>
      <dgm:spPr/>
    </dgm:pt>
    <dgm:pt modelId="{F6AA6EBB-A709-4B19-BF0E-CA64DCD6559A}" type="pres">
      <dgm:prSet presAssocID="{399F89A3-C9BB-41F7-909D-642C8AFB8D24}" presName="linNode" presStyleCnt="0"/>
      <dgm:spPr/>
    </dgm:pt>
    <dgm:pt modelId="{17B24313-262F-42E7-BF48-628DFAEA575B}" type="pres">
      <dgm:prSet presAssocID="{399F89A3-C9BB-41F7-909D-642C8AFB8D24}" presName="parentText" presStyleLbl="node1" presStyleIdx="1" presStyleCnt="3" custScaleX="200261" custScaleY="72006" custLinFactNeighborX="-41234" custLinFactNeighborY="-687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A07B7D41-08FA-4909-B57F-805D44D6F04C}" type="pres">
      <dgm:prSet presAssocID="{4E8CD076-BC2C-480E-AA1F-500FE66E51D6}" presName="sp" presStyleCnt="0"/>
      <dgm:spPr/>
    </dgm:pt>
    <dgm:pt modelId="{212E2C10-727C-4264-9E7E-C5C6218E63D6}" type="pres">
      <dgm:prSet presAssocID="{D8F36F93-5D69-4F42-B334-6B3A74444669}" presName="linNode" presStyleCnt="0"/>
      <dgm:spPr/>
    </dgm:pt>
    <dgm:pt modelId="{76A910D2-CA7D-4ACE-A76F-B286151657F5}" type="pres">
      <dgm:prSet presAssocID="{D8F36F93-5D69-4F42-B334-6B3A74444669}" presName="parentText" presStyleLbl="node1" presStyleIdx="2" presStyleCnt="3" custScaleX="200262" custScaleY="60834" custLinFactNeighborX="-41234" custLinFactNeighborY="-6722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85B748CC-7678-497C-9A70-0610E6F54A02}" type="presOf" srcId="{772E49AD-220C-4CBC-ADEC-0493FEDA29DA}" destId="{EEAE4BA2-18D8-44ED-95C9-168CA60B685C}" srcOrd="0" destOrd="0" presId="urn:microsoft.com/office/officeart/2005/8/layout/vList5"/>
    <dgm:cxn modelId="{3DAFE82A-A5D5-4D75-8AEE-9A189E7ED727}" srcId="{772E49AD-220C-4CBC-ADEC-0493FEDA29DA}" destId="{04E7DBE3-B3F4-44B0-87BE-2481D59423C5}" srcOrd="0" destOrd="0" parTransId="{B50C55AD-050A-4BE1-B3BC-B129CCF1A9D4}" sibTransId="{9907E65B-505B-4E03-AE3C-1D8E5D84AF60}"/>
    <dgm:cxn modelId="{0A67074D-D5A6-4625-AE34-B7C7EDFCDA0E}" type="presOf" srcId="{D8F36F93-5D69-4F42-B334-6B3A74444669}" destId="{76A910D2-CA7D-4ACE-A76F-B286151657F5}" srcOrd="0" destOrd="0" presId="urn:microsoft.com/office/officeart/2005/8/layout/vList5"/>
    <dgm:cxn modelId="{6BE131C0-800A-42F3-B8B6-1B2C4B16A355}" srcId="{772E49AD-220C-4CBC-ADEC-0493FEDA29DA}" destId="{399F89A3-C9BB-41F7-909D-642C8AFB8D24}" srcOrd="1" destOrd="0" parTransId="{CED899C5-B57F-4B8C-9BD1-F8086A5B9669}" sibTransId="{4E8CD076-BC2C-480E-AA1F-500FE66E51D6}"/>
    <dgm:cxn modelId="{78009FB7-B336-44FA-8A76-9F46D2BB193E}" type="presOf" srcId="{399F89A3-C9BB-41F7-909D-642C8AFB8D24}" destId="{17B24313-262F-42E7-BF48-628DFAEA575B}" srcOrd="0" destOrd="0" presId="urn:microsoft.com/office/officeart/2005/8/layout/vList5"/>
    <dgm:cxn modelId="{6497BB40-76AB-49A3-A182-7C0A38ABA1CE}" type="presOf" srcId="{04E7DBE3-B3F4-44B0-87BE-2481D59423C5}" destId="{0F28F65F-9238-4DD8-B58C-4E662857A0D3}" srcOrd="0" destOrd="0" presId="urn:microsoft.com/office/officeart/2005/8/layout/vList5"/>
    <dgm:cxn modelId="{7653AA12-0A2D-4EEE-B6EA-5BEA30DAA1F3}" srcId="{772E49AD-220C-4CBC-ADEC-0493FEDA29DA}" destId="{D8F36F93-5D69-4F42-B334-6B3A74444669}" srcOrd="2" destOrd="0" parTransId="{BAA5C219-3EF5-4EED-9CF9-FE9CEEA7E143}" sibTransId="{496107D1-B086-432C-A766-0546B96DB3FB}"/>
    <dgm:cxn modelId="{A4DAC3C7-5ED2-4D10-A53F-5E0690465D43}" type="presParOf" srcId="{EEAE4BA2-18D8-44ED-95C9-168CA60B685C}" destId="{5F5A435A-3752-46A0-968F-AF0C81D8D2E2}" srcOrd="0" destOrd="0" presId="urn:microsoft.com/office/officeart/2005/8/layout/vList5"/>
    <dgm:cxn modelId="{56649F27-3006-4B49-8D08-39BD7B50F392}" type="presParOf" srcId="{5F5A435A-3752-46A0-968F-AF0C81D8D2E2}" destId="{0F28F65F-9238-4DD8-B58C-4E662857A0D3}" srcOrd="0" destOrd="0" presId="urn:microsoft.com/office/officeart/2005/8/layout/vList5"/>
    <dgm:cxn modelId="{6FCC9781-A839-43C5-8288-4206C9A29F2F}" type="presParOf" srcId="{EEAE4BA2-18D8-44ED-95C9-168CA60B685C}" destId="{2A8C50EE-DE2D-4D44-BF24-38AFFD48BDBE}" srcOrd="1" destOrd="0" presId="urn:microsoft.com/office/officeart/2005/8/layout/vList5"/>
    <dgm:cxn modelId="{5E6E3B2A-4375-4336-8D1E-7D3327931874}" type="presParOf" srcId="{EEAE4BA2-18D8-44ED-95C9-168CA60B685C}" destId="{F6AA6EBB-A709-4B19-BF0E-CA64DCD6559A}" srcOrd="2" destOrd="0" presId="urn:microsoft.com/office/officeart/2005/8/layout/vList5"/>
    <dgm:cxn modelId="{466EC958-20DB-4894-9F20-B03616126B0B}" type="presParOf" srcId="{F6AA6EBB-A709-4B19-BF0E-CA64DCD6559A}" destId="{17B24313-262F-42E7-BF48-628DFAEA575B}" srcOrd="0" destOrd="0" presId="urn:microsoft.com/office/officeart/2005/8/layout/vList5"/>
    <dgm:cxn modelId="{E78DB101-DB88-424B-B61D-CBFA1764DA1D}" type="presParOf" srcId="{EEAE4BA2-18D8-44ED-95C9-168CA60B685C}" destId="{A07B7D41-08FA-4909-B57F-805D44D6F04C}" srcOrd="3" destOrd="0" presId="urn:microsoft.com/office/officeart/2005/8/layout/vList5"/>
    <dgm:cxn modelId="{641738B0-618E-4B01-889B-3334A42CF6FB}" type="presParOf" srcId="{EEAE4BA2-18D8-44ED-95C9-168CA60B685C}" destId="{212E2C10-727C-4264-9E7E-C5C6218E63D6}" srcOrd="4" destOrd="0" presId="urn:microsoft.com/office/officeart/2005/8/layout/vList5"/>
    <dgm:cxn modelId="{0C7F26AF-3146-44DF-832E-617091671921}" type="presParOf" srcId="{212E2C10-727C-4264-9E7E-C5C6218E63D6}" destId="{76A910D2-CA7D-4ACE-A76F-B286151657F5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55B2362-46E6-4CF6-9DAF-6112E23A5A53}" type="doc">
      <dgm:prSet loTypeId="urn:microsoft.com/office/officeart/2005/8/layout/chevron2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uk-UA"/>
        </a:p>
      </dgm:t>
    </dgm:pt>
    <dgm:pt modelId="{A97FDE43-5AA1-4B71-8C13-C94335E5EA94}">
      <dgm:prSet phldrT="[Текст]"/>
      <dgm:spPr/>
      <dgm:t>
        <a:bodyPr/>
        <a:lstStyle/>
        <a:p>
          <a:r>
            <a:rPr lang="en-US" dirty="0" smtClean="0"/>
            <a:t>1</a:t>
          </a:r>
          <a:endParaRPr lang="uk-UA" dirty="0"/>
        </a:p>
      </dgm:t>
    </dgm:pt>
    <dgm:pt modelId="{60835875-94AA-4296-B839-1D31CB87EFBB}" type="parTrans" cxnId="{99F5649A-BAFF-425E-98B1-49801068FC52}">
      <dgm:prSet/>
      <dgm:spPr/>
      <dgm:t>
        <a:bodyPr/>
        <a:lstStyle/>
        <a:p>
          <a:endParaRPr lang="uk-UA"/>
        </a:p>
      </dgm:t>
    </dgm:pt>
    <dgm:pt modelId="{276DCB4B-5C68-4DF3-B7A4-0AA2AF834F66}" type="sibTrans" cxnId="{99F5649A-BAFF-425E-98B1-49801068FC52}">
      <dgm:prSet/>
      <dgm:spPr/>
      <dgm:t>
        <a:bodyPr/>
        <a:lstStyle/>
        <a:p>
          <a:endParaRPr lang="uk-UA"/>
        </a:p>
      </dgm:t>
    </dgm:pt>
    <dgm:pt modelId="{68B5BD09-75E7-4FCE-AC36-C6CC335C7D77}">
      <dgm:prSet phldrT="[Текст]"/>
      <dgm:spPr/>
      <dgm:t>
        <a:bodyPr/>
        <a:lstStyle/>
        <a:p>
          <a:r>
            <a:rPr lang="en-US" dirty="0" smtClean="0"/>
            <a:t>Load image of forest map</a:t>
          </a:r>
          <a:endParaRPr lang="uk-UA" dirty="0"/>
        </a:p>
      </dgm:t>
    </dgm:pt>
    <dgm:pt modelId="{30CD3AAB-FB32-41CC-8E60-54C33C2B79A0}" type="parTrans" cxnId="{D459437F-9304-43CD-99BD-022984B90AFD}">
      <dgm:prSet/>
      <dgm:spPr/>
      <dgm:t>
        <a:bodyPr/>
        <a:lstStyle/>
        <a:p>
          <a:endParaRPr lang="uk-UA"/>
        </a:p>
      </dgm:t>
    </dgm:pt>
    <dgm:pt modelId="{BBD66632-75A3-4F95-8566-C1989169E2DD}" type="sibTrans" cxnId="{D459437F-9304-43CD-99BD-022984B90AFD}">
      <dgm:prSet/>
      <dgm:spPr/>
      <dgm:t>
        <a:bodyPr/>
        <a:lstStyle/>
        <a:p>
          <a:endParaRPr lang="uk-UA"/>
        </a:p>
      </dgm:t>
    </dgm:pt>
    <dgm:pt modelId="{94DB71DD-C68B-4B8F-9EBF-380F62201DC4}">
      <dgm:prSet phldrT="[Текст]"/>
      <dgm:spPr/>
      <dgm:t>
        <a:bodyPr/>
        <a:lstStyle/>
        <a:p>
          <a:r>
            <a:rPr lang="en-US" dirty="0" smtClean="0"/>
            <a:t>2</a:t>
          </a:r>
          <a:endParaRPr lang="uk-UA" dirty="0"/>
        </a:p>
      </dgm:t>
    </dgm:pt>
    <dgm:pt modelId="{05B6831F-8A28-4549-92AE-71D9A994BC99}" type="parTrans" cxnId="{FC66A1AA-B979-4EA1-B21A-1064678256BC}">
      <dgm:prSet/>
      <dgm:spPr/>
      <dgm:t>
        <a:bodyPr/>
        <a:lstStyle/>
        <a:p>
          <a:endParaRPr lang="uk-UA"/>
        </a:p>
      </dgm:t>
    </dgm:pt>
    <dgm:pt modelId="{FFCA98DD-64D0-427C-AE41-9C415B5FFD80}" type="sibTrans" cxnId="{FC66A1AA-B979-4EA1-B21A-1064678256BC}">
      <dgm:prSet/>
      <dgm:spPr/>
      <dgm:t>
        <a:bodyPr/>
        <a:lstStyle/>
        <a:p>
          <a:endParaRPr lang="uk-UA"/>
        </a:p>
      </dgm:t>
    </dgm:pt>
    <dgm:pt modelId="{086C37E9-CD58-4F46-AA99-28D356D63961}">
      <dgm:prSet phldrT="[Текст]"/>
      <dgm:spPr/>
      <dgm:t>
        <a:bodyPr/>
        <a:lstStyle/>
        <a:p>
          <a:r>
            <a:rPr lang="en-US" dirty="0" smtClean="0"/>
            <a:t>Set the scale of your map</a:t>
          </a:r>
          <a:endParaRPr lang="uk-UA" dirty="0"/>
        </a:p>
      </dgm:t>
    </dgm:pt>
    <dgm:pt modelId="{4F2E17C3-7A75-4CEC-8FBC-103E1B08EDD4}" type="parTrans" cxnId="{36B8EA47-C179-47F7-8318-7220D4C54ECF}">
      <dgm:prSet/>
      <dgm:spPr/>
      <dgm:t>
        <a:bodyPr/>
        <a:lstStyle/>
        <a:p>
          <a:endParaRPr lang="uk-UA"/>
        </a:p>
      </dgm:t>
    </dgm:pt>
    <dgm:pt modelId="{AC5916FA-1F39-4CD8-B0E0-0D8D44FA3826}" type="sibTrans" cxnId="{36B8EA47-C179-47F7-8318-7220D4C54ECF}">
      <dgm:prSet/>
      <dgm:spPr/>
      <dgm:t>
        <a:bodyPr/>
        <a:lstStyle/>
        <a:p>
          <a:endParaRPr lang="uk-UA"/>
        </a:p>
      </dgm:t>
    </dgm:pt>
    <dgm:pt modelId="{494A8799-C0D4-42E2-8E22-514ADA71A90E}">
      <dgm:prSet phldrT="[Текст]"/>
      <dgm:spPr/>
      <dgm:t>
        <a:bodyPr/>
        <a:lstStyle/>
        <a:p>
          <a:r>
            <a:rPr lang="en-US" dirty="0" smtClean="0"/>
            <a:t>3</a:t>
          </a:r>
          <a:endParaRPr lang="uk-UA" dirty="0"/>
        </a:p>
      </dgm:t>
    </dgm:pt>
    <dgm:pt modelId="{1C5F33A1-CC0C-49FB-964C-C4CF967FCAB0}" type="parTrans" cxnId="{04FC55BF-AC79-4D69-A48C-83BC44DED14A}">
      <dgm:prSet/>
      <dgm:spPr/>
      <dgm:t>
        <a:bodyPr/>
        <a:lstStyle/>
        <a:p>
          <a:endParaRPr lang="uk-UA"/>
        </a:p>
      </dgm:t>
    </dgm:pt>
    <dgm:pt modelId="{B83FAD6B-A531-43E7-B76D-5E651FBBE01D}" type="sibTrans" cxnId="{04FC55BF-AC79-4D69-A48C-83BC44DED14A}">
      <dgm:prSet/>
      <dgm:spPr/>
      <dgm:t>
        <a:bodyPr/>
        <a:lstStyle/>
        <a:p>
          <a:endParaRPr lang="uk-UA"/>
        </a:p>
      </dgm:t>
    </dgm:pt>
    <dgm:pt modelId="{C3AFE2FC-863C-4819-AD6F-65AD60B7D006}">
      <dgm:prSet phldrT="[Текст]"/>
      <dgm:spPr/>
      <dgm:t>
        <a:bodyPr/>
        <a:lstStyle/>
        <a:p>
          <a:r>
            <a:rPr lang="en-US" dirty="0" smtClean="0"/>
            <a:t>Mark spots with high risk of fire</a:t>
          </a:r>
          <a:endParaRPr lang="uk-UA" dirty="0"/>
        </a:p>
      </dgm:t>
    </dgm:pt>
    <dgm:pt modelId="{0034C89D-05C5-41B4-9186-E3860139E1E1}" type="parTrans" cxnId="{9B6EF91E-62D6-45DC-AA2D-36ACCA885207}">
      <dgm:prSet/>
      <dgm:spPr/>
      <dgm:t>
        <a:bodyPr/>
        <a:lstStyle/>
        <a:p>
          <a:endParaRPr lang="uk-UA"/>
        </a:p>
      </dgm:t>
    </dgm:pt>
    <dgm:pt modelId="{D7CA1CE1-6732-45E6-97AE-6E4AA607D2FB}" type="sibTrans" cxnId="{9B6EF91E-62D6-45DC-AA2D-36ACCA885207}">
      <dgm:prSet/>
      <dgm:spPr/>
      <dgm:t>
        <a:bodyPr/>
        <a:lstStyle/>
        <a:p>
          <a:endParaRPr lang="uk-UA"/>
        </a:p>
      </dgm:t>
    </dgm:pt>
    <dgm:pt modelId="{211DFF70-00C2-49CF-B694-670B38D29DF2}">
      <dgm:prSet/>
      <dgm:spPr/>
      <dgm:t>
        <a:bodyPr/>
        <a:lstStyle/>
        <a:p>
          <a:r>
            <a:rPr lang="en-US" dirty="0" smtClean="0"/>
            <a:t>4</a:t>
          </a:r>
          <a:endParaRPr lang="uk-UA" dirty="0"/>
        </a:p>
      </dgm:t>
    </dgm:pt>
    <dgm:pt modelId="{AEE029DD-6391-4843-AF6D-A0A6007AD5FE}" type="parTrans" cxnId="{97DFEC21-D393-405B-AD76-F51A73A5AEB5}">
      <dgm:prSet/>
      <dgm:spPr/>
      <dgm:t>
        <a:bodyPr/>
        <a:lstStyle/>
        <a:p>
          <a:endParaRPr lang="uk-UA"/>
        </a:p>
      </dgm:t>
    </dgm:pt>
    <dgm:pt modelId="{C92CAE08-BE46-4A25-BC32-5F3B13FFBAA2}" type="sibTrans" cxnId="{97DFEC21-D393-405B-AD76-F51A73A5AEB5}">
      <dgm:prSet/>
      <dgm:spPr/>
      <dgm:t>
        <a:bodyPr/>
        <a:lstStyle/>
        <a:p>
          <a:endParaRPr lang="uk-UA"/>
        </a:p>
      </dgm:t>
    </dgm:pt>
    <dgm:pt modelId="{B2F81027-3504-43FD-9CD7-F38EAFE3AD8D}">
      <dgm:prSet/>
      <dgm:spPr/>
      <dgm:t>
        <a:bodyPr/>
        <a:lstStyle/>
        <a:p>
          <a:r>
            <a:rPr lang="en-US" dirty="0" smtClean="0"/>
            <a:t>Select the danger level for them</a:t>
          </a:r>
          <a:endParaRPr lang="uk-UA" dirty="0"/>
        </a:p>
      </dgm:t>
    </dgm:pt>
    <dgm:pt modelId="{E9BE185F-4278-407B-B3F4-0A02408A2605}" type="parTrans" cxnId="{E7BB471D-D777-42B2-AE7A-BF55DEF04C07}">
      <dgm:prSet/>
      <dgm:spPr/>
      <dgm:t>
        <a:bodyPr/>
        <a:lstStyle/>
        <a:p>
          <a:endParaRPr lang="uk-UA"/>
        </a:p>
      </dgm:t>
    </dgm:pt>
    <dgm:pt modelId="{59A993B3-4577-4FA1-ACEC-BBDE4FA2E390}" type="sibTrans" cxnId="{E7BB471D-D777-42B2-AE7A-BF55DEF04C07}">
      <dgm:prSet/>
      <dgm:spPr/>
      <dgm:t>
        <a:bodyPr/>
        <a:lstStyle/>
        <a:p>
          <a:endParaRPr lang="uk-UA"/>
        </a:p>
      </dgm:t>
    </dgm:pt>
    <dgm:pt modelId="{A536662D-FB8B-4C85-B1C5-FA935320AA15}">
      <dgm:prSet/>
      <dgm:spPr/>
      <dgm:t>
        <a:bodyPr/>
        <a:lstStyle/>
        <a:p>
          <a:r>
            <a:rPr lang="en-US" dirty="0" smtClean="0"/>
            <a:t>5</a:t>
          </a:r>
          <a:endParaRPr lang="uk-UA" dirty="0"/>
        </a:p>
      </dgm:t>
    </dgm:pt>
    <dgm:pt modelId="{93E27C91-1B13-476F-84E3-FF0B6AB46C41}" type="parTrans" cxnId="{B9FA6514-11CE-4FCC-AAB3-260282E88172}">
      <dgm:prSet/>
      <dgm:spPr/>
      <dgm:t>
        <a:bodyPr/>
        <a:lstStyle/>
        <a:p>
          <a:endParaRPr lang="uk-UA"/>
        </a:p>
      </dgm:t>
    </dgm:pt>
    <dgm:pt modelId="{2437FE40-AE30-40C4-B8EB-0E5CFAEE37D7}" type="sibTrans" cxnId="{B9FA6514-11CE-4FCC-AAB3-260282E88172}">
      <dgm:prSet/>
      <dgm:spPr/>
      <dgm:t>
        <a:bodyPr/>
        <a:lstStyle/>
        <a:p>
          <a:endParaRPr lang="uk-UA"/>
        </a:p>
      </dgm:t>
    </dgm:pt>
    <dgm:pt modelId="{23B6C4A9-5FBC-460D-A2F8-8018E037DA24}">
      <dgm:prSet/>
      <dgm:spPr/>
      <dgm:t>
        <a:bodyPr/>
        <a:lstStyle/>
        <a:p>
          <a:r>
            <a:rPr lang="en-US" dirty="0" smtClean="0"/>
            <a:t>Save map file</a:t>
          </a:r>
          <a:endParaRPr lang="uk-UA" dirty="0"/>
        </a:p>
      </dgm:t>
    </dgm:pt>
    <dgm:pt modelId="{3796798A-AA74-4BEB-AE37-D47B0FDAC1C9}" type="parTrans" cxnId="{D0781286-1216-4D0B-8924-E87D65AED1B8}">
      <dgm:prSet/>
      <dgm:spPr/>
      <dgm:t>
        <a:bodyPr/>
        <a:lstStyle/>
        <a:p>
          <a:endParaRPr lang="uk-UA"/>
        </a:p>
      </dgm:t>
    </dgm:pt>
    <dgm:pt modelId="{B61CA53D-3262-49C3-968E-BD95FAC27047}" type="sibTrans" cxnId="{D0781286-1216-4D0B-8924-E87D65AED1B8}">
      <dgm:prSet/>
      <dgm:spPr/>
      <dgm:t>
        <a:bodyPr/>
        <a:lstStyle/>
        <a:p>
          <a:endParaRPr lang="uk-UA"/>
        </a:p>
      </dgm:t>
    </dgm:pt>
    <dgm:pt modelId="{16A492CC-F3F1-43F8-883B-D198C8D7C350}" type="pres">
      <dgm:prSet presAssocID="{755B2362-46E6-4CF6-9DAF-6112E23A5A5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uk-UA"/>
        </a:p>
      </dgm:t>
    </dgm:pt>
    <dgm:pt modelId="{EEDAE67E-BB07-4BF9-B03F-DCFFF684B69B}" type="pres">
      <dgm:prSet presAssocID="{A97FDE43-5AA1-4B71-8C13-C94335E5EA94}" presName="composite" presStyleCnt="0"/>
      <dgm:spPr/>
    </dgm:pt>
    <dgm:pt modelId="{39EB8A09-61AA-4F03-9298-5CD9D2F99238}" type="pres">
      <dgm:prSet presAssocID="{A97FDE43-5AA1-4B71-8C13-C94335E5EA94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214CC444-8E42-44DF-8ABC-8673A714B050}" type="pres">
      <dgm:prSet presAssocID="{A97FDE43-5AA1-4B71-8C13-C94335E5EA94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AC697913-8CC1-45A3-B1ED-7E9E4A5639E3}" type="pres">
      <dgm:prSet presAssocID="{276DCB4B-5C68-4DF3-B7A4-0AA2AF834F66}" presName="sp" presStyleCnt="0"/>
      <dgm:spPr/>
    </dgm:pt>
    <dgm:pt modelId="{3E905C70-A97F-4228-AEF3-03BDF0443937}" type="pres">
      <dgm:prSet presAssocID="{94DB71DD-C68B-4B8F-9EBF-380F62201DC4}" presName="composite" presStyleCnt="0"/>
      <dgm:spPr/>
    </dgm:pt>
    <dgm:pt modelId="{375A1EBE-E379-456D-8929-D1FC4E17D0DC}" type="pres">
      <dgm:prSet presAssocID="{94DB71DD-C68B-4B8F-9EBF-380F62201DC4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FF3CDC1F-42A7-4D60-B6DF-41972EF23866}" type="pres">
      <dgm:prSet presAssocID="{94DB71DD-C68B-4B8F-9EBF-380F62201DC4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B436FEE7-77EE-40AA-AECF-6ACEFA71D54D}" type="pres">
      <dgm:prSet presAssocID="{FFCA98DD-64D0-427C-AE41-9C415B5FFD80}" presName="sp" presStyleCnt="0"/>
      <dgm:spPr/>
    </dgm:pt>
    <dgm:pt modelId="{75DE8C46-8EA6-40F9-9B0A-DD77B170826E}" type="pres">
      <dgm:prSet presAssocID="{494A8799-C0D4-42E2-8E22-514ADA71A90E}" presName="composite" presStyleCnt="0"/>
      <dgm:spPr/>
    </dgm:pt>
    <dgm:pt modelId="{E5551C48-2D12-434F-A5AD-650A7E21161F}" type="pres">
      <dgm:prSet presAssocID="{494A8799-C0D4-42E2-8E22-514ADA71A90E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521A431A-08A9-4A35-99BD-DF6A1DB36D64}" type="pres">
      <dgm:prSet presAssocID="{494A8799-C0D4-42E2-8E22-514ADA71A90E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6BE0121B-6B63-4B39-815F-7C549AAB1A3A}" type="pres">
      <dgm:prSet presAssocID="{B83FAD6B-A531-43E7-B76D-5E651FBBE01D}" presName="sp" presStyleCnt="0"/>
      <dgm:spPr/>
    </dgm:pt>
    <dgm:pt modelId="{FF3600B2-696B-45CE-8F0A-3BC451EA939C}" type="pres">
      <dgm:prSet presAssocID="{211DFF70-00C2-49CF-B694-670B38D29DF2}" presName="composite" presStyleCnt="0"/>
      <dgm:spPr/>
    </dgm:pt>
    <dgm:pt modelId="{7026F067-141D-489C-83E5-D53E91AC77DE}" type="pres">
      <dgm:prSet presAssocID="{211DFF70-00C2-49CF-B694-670B38D29DF2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CCD9F716-6F0B-4885-A557-AB35AEACB228}" type="pres">
      <dgm:prSet presAssocID="{211DFF70-00C2-49CF-B694-670B38D29DF2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9C95D60D-39B2-40BC-B75C-69055E6829C8}" type="pres">
      <dgm:prSet presAssocID="{C92CAE08-BE46-4A25-BC32-5F3B13FFBAA2}" presName="sp" presStyleCnt="0"/>
      <dgm:spPr/>
    </dgm:pt>
    <dgm:pt modelId="{86EB8A61-48AD-4E81-AB09-0C818ACC5606}" type="pres">
      <dgm:prSet presAssocID="{A536662D-FB8B-4C85-B1C5-FA935320AA15}" presName="composite" presStyleCnt="0"/>
      <dgm:spPr/>
    </dgm:pt>
    <dgm:pt modelId="{914E5EA0-4C4F-4D1F-848B-65914FBEB0F6}" type="pres">
      <dgm:prSet presAssocID="{A536662D-FB8B-4C85-B1C5-FA935320AA15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4F1E4916-1CD4-4800-B72B-EBA66521F744}" type="pres">
      <dgm:prSet presAssocID="{A536662D-FB8B-4C85-B1C5-FA935320AA15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08C33EFD-5E42-4B09-9841-02AA28863257}" type="presOf" srcId="{23B6C4A9-5FBC-460D-A2F8-8018E037DA24}" destId="{4F1E4916-1CD4-4800-B72B-EBA66521F744}" srcOrd="0" destOrd="0" presId="urn:microsoft.com/office/officeart/2005/8/layout/chevron2"/>
    <dgm:cxn modelId="{B9FA6514-11CE-4FCC-AAB3-260282E88172}" srcId="{755B2362-46E6-4CF6-9DAF-6112E23A5A53}" destId="{A536662D-FB8B-4C85-B1C5-FA935320AA15}" srcOrd="4" destOrd="0" parTransId="{93E27C91-1B13-476F-84E3-FF0B6AB46C41}" sibTransId="{2437FE40-AE30-40C4-B8EB-0E5CFAEE37D7}"/>
    <dgm:cxn modelId="{EF10FB6C-BCA9-4DFF-B54C-EA9BD8662296}" type="presOf" srcId="{086C37E9-CD58-4F46-AA99-28D356D63961}" destId="{FF3CDC1F-42A7-4D60-B6DF-41972EF23866}" srcOrd="0" destOrd="0" presId="urn:microsoft.com/office/officeart/2005/8/layout/chevron2"/>
    <dgm:cxn modelId="{B4E4D644-468F-4BA8-A44F-3067EFEB7860}" type="presOf" srcId="{C3AFE2FC-863C-4819-AD6F-65AD60B7D006}" destId="{521A431A-08A9-4A35-99BD-DF6A1DB36D64}" srcOrd="0" destOrd="0" presId="urn:microsoft.com/office/officeart/2005/8/layout/chevron2"/>
    <dgm:cxn modelId="{97DFEC21-D393-405B-AD76-F51A73A5AEB5}" srcId="{755B2362-46E6-4CF6-9DAF-6112E23A5A53}" destId="{211DFF70-00C2-49CF-B694-670B38D29DF2}" srcOrd="3" destOrd="0" parTransId="{AEE029DD-6391-4843-AF6D-A0A6007AD5FE}" sibTransId="{C92CAE08-BE46-4A25-BC32-5F3B13FFBAA2}"/>
    <dgm:cxn modelId="{9B6EF91E-62D6-45DC-AA2D-36ACCA885207}" srcId="{494A8799-C0D4-42E2-8E22-514ADA71A90E}" destId="{C3AFE2FC-863C-4819-AD6F-65AD60B7D006}" srcOrd="0" destOrd="0" parTransId="{0034C89D-05C5-41B4-9186-E3860139E1E1}" sibTransId="{D7CA1CE1-6732-45E6-97AE-6E4AA607D2FB}"/>
    <dgm:cxn modelId="{D459437F-9304-43CD-99BD-022984B90AFD}" srcId="{A97FDE43-5AA1-4B71-8C13-C94335E5EA94}" destId="{68B5BD09-75E7-4FCE-AC36-C6CC335C7D77}" srcOrd="0" destOrd="0" parTransId="{30CD3AAB-FB32-41CC-8E60-54C33C2B79A0}" sibTransId="{BBD66632-75A3-4F95-8566-C1989169E2DD}"/>
    <dgm:cxn modelId="{E7BB471D-D777-42B2-AE7A-BF55DEF04C07}" srcId="{211DFF70-00C2-49CF-B694-670B38D29DF2}" destId="{B2F81027-3504-43FD-9CD7-F38EAFE3AD8D}" srcOrd="0" destOrd="0" parTransId="{E9BE185F-4278-407B-B3F4-0A02408A2605}" sibTransId="{59A993B3-4577-4FA1-ACEC-BBDE4FA2E390}"/>
    <dgm:cxn modelId="{49C48F9F-D8B5-4848-9014-63573727AE8C}" type="presOf" srcId="{A97FDE43-5AA1-4B71-8C13-C94335E5EA94}" destId="{39EB8A09-61AA-4F03-9298-5CD9D2F99238}" srcOrd="0" destOrd="0" presId="urn:microsoft.com/office/officeart/2005/8/layout/chevron2"/>
    <dgm:cxn modelId="{99F5649A-BAFF-425E-98B1-49801068FC52}" srcId="{755B2362-46E6-4CF6-9DAF-6112E23A5A53}" destId="{A97FDE43-5AA1-4B71-8C13-C94335E5EA94}" srcOrd="0" destOrd="0" parTransId="{60835875-94AA-4296-B839-1D31CB87EFBB}" sibTransId="{276DCB4B-5C68-4DF3-B7A4-0AA2AF834F66}"/>
    <dgm:cxn modelId="{0E8D0F8D-6DFD-4DAD-A71F-29911E564C89}" type="presOf" srcId="{A536662D-FB8B-4C85-B1C5-FA935320AA15}" destId="{914E5EA0-4C4F-4D1F-848B-65914FBEB0F6}" srcOrd="0" destOrd="0" presId="urn:microsoft.com/office/officeart/2005/8/layout/chevron2"/>
    <dgm:cxn modelId="{B107AFC0-C8E8-42C7-8259-D4F04ABF41BF}" type="presOf" srcId="{68B5BD09-75E7-4FCE-AC36-C6CC335C7D77}" destId="{214CC444-8E42-44DF-8ABC-8673A714B050}" srcOrd="0" destOrd="0" presId="urn:microsoft.com/office/officeart/2005/8/layout/chevron2"/>
    <dgm:cxn modelId="{D0781286-1216-4D0B-8924-E87D65AED1B8}" srcId="{A536662D-FB8B-4C85-B1C5-FA935320AA15}" destId="{23B6C4A9-5FBC-460D-A2F8-8018E037DA24}" srcOrd="0" destOrd="0" parTransId="{3796798A-AA74-4BEB-AE37-D47B0FDAC1C9}" sibTransId="{B61CA53D-3262-49C3-968E-BD95FAC27047}"/>
    <dgm:cxn modelId="{FC66A1AA-B979-4EA1-B21A-1064678256BC}" srcId="{755B2362-46E6-4CF6-9DAF-6112E23A5A53}" destId="{94DB71DD-C68B-4B8F-9EBF-380F62201DC4}" srcOrd="1" destOrd="0" parTransId="{05B6831F-8A28-4549-92AE-71D9A994BC99}" sibTransId="{FFCA98DD-64D0-427C-AE41-9C415B5FFD80}"/>
    <dgm:cxn modelId="{1CC816B7-8F27-4FAC-AEB3-91B716FFF845}" type="presOf" srcId="{755B2362-46E6-4CF6-9DAF-6112E23A5A53}" destId="{16A492CC-F3F1-43F8-883B-D198C8D7C350}" srcOrd="0" destOrd="0" presId="urn:microsoft.com/office/officeart/2005/8/layout/chevron2"/>
    <dgm:cxn modelId="{04FC55BF-AC79-4D69-A48C-83BC44DED14A}" srcId="{755B2362-46E6-4CF6-9DAF-6112E23A5A53}" destId="{494A8799-C0D4-42E2-8E22-514ADA71A90E}" srcOrd="2" destOrd="0" parTransId="{1C5F33A1-CC0C-49FB-964C-C4CF967FCAB0}" sibTransId="{B83FAD6B-A531-43E7-B76D-5E651FBBE01D}"/>
    <dgm:cxn modelId="{79BC64B8-0504-4853-8C8F-E24C14830C14}" type="presOf" srcId="{B2F81027-3504-43FD-9CD7-F38EAFE3AD8D}" destId="{CCD9F716-6F0B-4885-A557-AB35AEACB228}" srcOrd="0" destOrd="0" presId="urn:microsoft.com/office/officeart/2005/8/layout/chevron2"/>
    <dgm:cxn modelId="{36B8EA47-C179-47F7-8318-7220D4C54ECF}" srcId="{94DB71DD-C68B-4B8F-9EBF-380F62201DC4}" destId="{086C37E9-CD58-4F46-AA99-28D356D63961}" srcOrd="0" destOrd="0" parTransId="{4F2E17C3-7A75-4CEC-8FBC-103E1B08EDD4}" sibTransId="{AC5916FA-1F39-4CD8-B0E0-0D8D44FA3826}"/>
    <dgm:cxn modelId="{60CB47CA-E298-4F78-A6BF-A7C16C4DAB24}" type="presOf" srcId="{494A8799-C0D4-42E2-8E22-514ADA71A90E}" destId="{E5551C48-2D12-434F-A5AD-650A7E21161F}" srcOrd="0" destOrd="0" presId="urn:microsoft.com/office/officeart/2005/8/layout/chevron2"/>
    <dgm:cxn modelId="{DEAEF52E-D3F7-4B9E-9B88-8606D4FF06AC}" type="presOf" srcId="{211DFF70-00C2-49CF-B694-670B38D29DF2}" destId="{7026F067-141D-489C-83E5-D53E91AC77DE}" srcOrd="0" destOrd="0" presId="urn:microsoft.com/office/officeart/2005/8/layout/chevron2"/>
    <dgm:cxn modelId="{7313A58E-3AB4-43E4-BDBD-60DF7A00DB23}" type="presOf" srcId="{94DB71DD-C68B-4B8F-9EBF-380F62201DC4}" destId="{375A1EBE-E379-456D-8929-D1FC4E17D0DC}" srcOrd="0" destOrd="0" presId="urn:microsoft.com/office/officeart/2005/8/layout/chevron2"/>
    <dgm:cxn modelId="{2217D629-4B21-4123-A15B-4A135002C951}" type="presParOf" srcId="{16A492CC-F3F1-43F8-883B-D198C8D7C350}" destId="{EEDAE67E-BB07-4BF9-B03F-DCFFF684B69B}" srcOrd="0" destOrd="0" presId="urn:microsoft.com/office/officeart/2005/8/layout/chevron2"/>
    <dgm:cxn modelId="{8AD97022-7600-420E-BFA9-6636A2F5E38F}" type="presParOf" srcId="{EEDAE67E-BB07-4BF9-B03F-DCFFF684B69B}" destId="{39EB8A09-61AA-4F03-9298-5CD9D2F99238}" srcOrd="0" destOrd="0" presId="urn:microsoft.com/office/officeart/2005/8/layout/chevron2"/>
    <dgm:cxn modelId="{0D675762-41C2-48CD-9E67-8CBA65FB0BCC}" type="presParOf" srcId="{EEDAE67E-BB07-4BF9-B03F-DCFFF684B69B}" destId="{214CC444-8E42-44DF-8ABC-8673A714B050}" srcOrd="1" destOrd="0" presId="urn:microsoft.com/office/officeart/2005/8/layout/chevron2"/>
    <dgm:cxn modelId="{3862C2B1-7560-41B5-B6AE-8B8C842E15C9}" type="presParOf" srcId="{16A492CC-F3F1-43F8-883B-D198C8D7C350}" destId="{AC697913-8CC1-45A3-B1ED-7E9E4A5639E3}" srcOrd="1" destOrd="0" presId="urn:microsoft.com/office/officeart/2005/8/layout/chevron2"/>
    <dgm:cxn modelId="{723AFAD8-901F-4732-8722-C6C4A0FD282E}" type="presParOf" srcId="{16A492CC-F3F1-43F8-883B-D198C8D7C350}" destId="{3E905C70-A97F-4228-AEF3-03BDF0443937}" srcOrd="2" destOrd="0" presId="urn:microsoft.com/office/officeart/2005/8/layout/chevron2"/>
    <dgm:cxn modelId="{C23606F4-9EB8-485E-9EF8-B9E51E2C148A}" type="presParOf" srcId="{3E905C70-A97F-4228-AEF3-03BDF0443937}" destId="{375A1EBE-E379-456D-8929-D1FC4E17D0DC}" srcOrd="0" destOrd="0" presId="urn:microsoft.com/office/officeart/2005/8/layout/chevron2"/>
    <dgm:cxn modelId="{3F898711-4D65-4C3D-BAB1-802BBC47503D}" type="presParOf" srcId="{3E905C70-A97F-4228-AEF3-03BDF0443937}" destId="{FF3CDC1F-42A7-4D60-B6DF-41972EF23866}" srcOrd="1" destOrd="0" presId="urn:microsoft.com/office/officeart/2005/8/layout/chevron2"/>
    <dgm:cxn modelId="{B0B1FD69-2B05-4BB2-892E-44FA2F3D86FB}" type="presParOf" srcId="{16A492CC-F3F1-43F8-883B-D198C8D7C350}" destId="{B436FEE7-77EE-40AA-AECF-6ACEFA71D54D}" srcOrd="3" destOrd="0" presId="urn:microsoft.com/office/officeart/2005/8/layout/chevron2"/>
    <dgm:cxn modelId="{462FDF2D-4F84-4B6E-8D84-60FC904106C9}" type="presParOf" srcId="{16A492CC-F3F1-43F8-883B-D198C8D7C350}" destId="{75DE8C46-8EA6-40F9-9B0A-DD77B170826E}" srcOrd="4" destOrd="0" presId="urn:microsoft.com/office/officeart/2005/8/layout/chevron2"/>
    <dgm:cxn modelId="{CD7AE44B-F650-4217-B181-5B6888CA4AC8}" type="presParOf" srcId="{75DE8C46-8EA6-40F9-9B0A-DD77B170826E}" destId="{E5551C48-2D12-434F-A5AD-650A7E21161F}" srcOrd="0" destOrd="0" presId="urn:microsoft.com/office/officeart/2005/8/layout/chevron2"/>
    <dgm:cxn modelId="{ACF83A24-3FF8-4BCF-BDE5-81D764553327}" type="presParOf" srcId="{75DE8C46-8EA6-40F9-9B0A-DD77B170826E}" destId="{521A431A-08A9-4A35-99BD-DF6A1DB36D64}" srcOrd="1" destOrd="0" presId="urn:microsoft.com/office/officeart/2005/8/layout/chevron2"/>
    <dgm:cxn modelId="{B880B40D-3A62-45DD-A1C2-D18463628E99}" type="presParOf" srcId="{16A492CC-F3F1-43F8-883B-D198C8D7C350}" destId="{6BE0121B-6B63-4B39-815F-7C549AAB1A3A}" srcOrd="5" destOrd="0" presId="urn:microsoft.com/office/officeart/2005/8/layout/chevron2"/>
    <dgm:cxn modelId="{ED4B81D3-0278-4923-B421-23872029E518}" type="presParOf" srcId="{16A492CC-F3F1-43F8-883B-D198C8D7C350}" destId="{FF3600B2-696B-45CE-8F0A-3BC451EA939C}" srcOrd="6" destOrd="0" presId="urn:microsoft.com/office/officeart/2005/8/layout/chevron2"/>
    <dgm:cxn modelId="{81DFA0F5-1989-482D-9B1A-56D4ACDB349E}" type="presParOf" srcId="{FF3600B2-696B-45CE-8F0A-3BC451EA939C}" destId="{7026F067-141D-489C-83E5-D53E91AC77DE}" srcOrd="0" destOrd="0" presId="urn:microsoft.com/office/officeart/2005/8/layout/chevron2"/>
    <dgm:cxn modelId="{DB69619D-4D77-48C8-900D-EAF1E2E6EDF0}" type="presParOf" srcId="{FF3600B2-696B-45CE-8F0A-3BC451EA939C}" destId="{CCD9F716-6F0B-4885-A557-AB35AEACB228}" srcOrd="1" destOrd="0" presId="urn:microsoft.com/office/officeart/2005/8/layout/chevron2"/>
    <dgm:cxn modelId="{C852757D-AB5C-48B9-8B04-53033E62AFEB}" type="presParOf" srcId="{16A492CC-F3F1-43F8-883B-D198C8D7C350}" destId="{9C95D60D-39B2-40BC-B75C-69055E6829C8}" srcOrd="7" destOrd="0" presId="urn:microsoft.com/office/officeart/2005/8/layout/chevron2"/>
    <dgm:cxn modelId="{B12F6669-7A50-4283-A4D9-5F9F9280D48B}" type="presParOf" srcId="{16A492CC-F3F1-43F8-883B-D198C8D7C350}" destId="{86EB8A61-48AD-4E81-AB09-0C818ACC5606}" srcOrd="8" destOrd="0" presId="urn:microsoft.com/office/officeart/2005/8/layout/chevron2"/>
    <dgm:cxn modelId="{E42851CF-380A-4495-8FF4-5D6889F8111D}" type="presParOf" srcId="{86EB8A61-48AD-4E81-AB09-0C818ACC5606}" destId="{914E5EA0-4C4F-4D1F-848B-65914FBEB0F6}" srcOrd="0" destOrd="0" presId="urn:microsoft.com/office/officeart/2005/8/layout/chevron2"/>
    <dgm:cxn modelId="{5C146DB6-17A1-41D0-8754-BE370CA8A267}" type="presParOf" srcId="{86EB8A61-48AD-4E81-AB09-0C818ACC5606}" destId="{4F1E4916-1CD4-4800-B72B-EBA66521F74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060BF-9CCD-491F-82C8-E8001B6C4861}">
      <dsp:nvSpPr>
        <dsp:cNvPr id="0" name=""/>
        <dsp:cNvSpPr/>
      </dsp:nvSpPr>
      <dsp:spPr>
        <a:xfrm>
          <a:off x="1475" y="96"/>
          <a:ext cx="3018434" cy="991914"/>
        </a:xfrm>
        <a:prstGeom prst="roundRect">
          <a:avLst/>
        </a:prstGeom>
        <a:solidFill>
          <a:schemeClr val="accent1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Main modeling system</a:t>
          </a:r>
          <a:endParaRPr lang="uk-UA" sz="2800" kern="1200" dirty="0"/>
        </a:p>
      </dsp:txBody>
      <dsp:txXfrm>
        <a:off x="1475" y="96"/>
        <a:ext cx="3018434" cy="991914"/>
      </dsp:txXfrm>
    </dsp:sp>
    <dsp:sp modelId="{1BF5E2A4-7937-438F-9B1A-6D9BF74FA26A}">
      <dsp:nvSpPr>
        <dsp:cNvPr id="0" name=""/>
        <dsp:cNvSpPr/>
      </dsp:nvSpPr>
      <dsp:spPr>
        <a:xfrm>
          <a:off x="1475" y="1030110"/>
          <a:ext cx="3021384" cy="761990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Modeling</a:t>
          </a:r>
          <a:endParaRPr lang="uk-UA" sz="2800" kern="1200" dirty="0"/>
        </a:p>
      </dsp:txBody>
      <dsp:txXfrm>
        <a:off x="1475" y="1030110"/>
        <a:ext cx="3021384" cy="761990"/>
      </dsp:txXfrm>
    </dsp:sp>
    <dsp:sp modelId="{DF69687C-8621-4140-B3A9-8DE12201EBE4}">
      <dsp:nvSpPr>
        <dsp:cNvPr id="0" name=""/>
        <dsp:cNvSpPr/>
      </dsp:nvSpPr>
      <dsp:spPr>
        <a:xfrm>
          <a:off x="1475" y="1830200"/>
          <a:ext cx="3021384" cy="761990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Map view</a:t>
          </a:r>
          <a:endParaRPr lang="uk-UA" sz="2800" kern="1200" dirty="0"/>
        </a:p>
      </dsp:txBody>
      <dsp:txXfrm>
        <a:off x="1475" y="1830200"/>
        <a:ext cx="3021384" cy="76199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0F28F65F-9238-4DD8-B58C-4E662857A0D3}">
      <dsp:nvSpPr>
        <dsp:cNvPr id="0" name=""/>
        <dsp:cNvSpPr/>
      </dsp:nvSpPr>
      <dsp:spPr>
        <a:xfrm>
          <a:off x="5" y="4"/>
          <a:ext cx="2770206" cy="950986"/>
        </a:xfrm>
        <a:prstGeom prst="roundRect">
          <a:avLst/>
        </a:prstGeom>
        <a:solidFill>
          <a:schemeClr val="accent4">
            <a:lumMod val="5000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38100" dir="5400000" algn="ctr" rotWithShape="0">
            <a:schemeClr val="accent1">
              <a:hueOff val="0"/>
              <a:satOff val="0"/>
              <a:lumOff val="0"/>
              <a:alphaOff val="0"/>
              <a:shade val="9000"/>
              <a:satMod val="105000"/>
              <a:alpha val="4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Air plane system</a:t>
          </a:r>
          <a:endParaRPr lang="uk-UA" sz="2200" kern="1200" dirty="0"/>
        </a:p>
      </dsp:txBody>
      <dsp:txXfrm>
        <a:off x="5" y="4"/>
        <a:ext cx="2770206" cy="950986"/>
      </dsp:txXfrm>
    </dsp:sp>
    <dsp:sp modelId="{17B24313-262F-42E7-BF48-628DFAEA575B}">
      <dsp:nvSpPr>
        <dsp:cNvPr id="0" name=""/>
        <dsp:cNvSpPr/>
      </dsp:nvSpPr>
      <dsp:spPr>
        <a:xfrm>
          <a:off x="0" y="1002724"/>
          <a:ext cx="2751411" cy="863678"/>
        </a:xfrm>
        <a:prstGeom prst="roundRect">
          <a:avLst/>
        </a:prstGeom>
        <a:solidFill>
          <a:schemeClr val="accent4">
            <a:lumMod val="60000"/>
            <a:lumOff val="4000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38100" dir="5400000" algn="ctr" rotWithShape="0">
            <a:schemeClr val="accent1">
              <a:hueOff val="0"/>
              <a:satOff val="0"/>
              <a:lumOff val="0"/>
              <a:alphaOff val="0"/>
              <a:shade val="9000"/>
              <a:satMod val="105000"/>
              <a:alpha val="4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Environmental indicators capturing</a:t>
          </a:r>
          <a:endParaRPr lang="uk-UA" sz="2100" kern="1200" dirty="0"/>
        </a:p>
      </dsp:txBody>
      <dsp:txXfrm>
        <a:off x="0" y="1002724"/>
        <a:ext cx="2751411" cy="863678"/>
      </dsp:txXfrm>
    </dsp:sp>
    <dsp:sp modelId="{76A910D2-CA7D-4ACE-A76F-B286151657F5}">
      <dsp:nvSpPr>
        <dsp:cNvPr id="0" name=""/>
        <dsp:cNvSpPr/>
      </dsp:nvSpPr>
      <dsp:spPr>
        <a:xfrm>
          <a:off x="0" y="1853988"/>
          <a:ext cx="2751424" cy="729675"/>
        </a:xfrm>
        <a:prstGeom prst="roundRect">
          <a:avLst/>
        </a:prstGeom>
        <a:solidFill>
          <a:schemeClr val="accent4">
            <a:lumMod val="60000"/>
            <a:lumOff val="4000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38100" dir="5400000" algn="ctr" rotWithShape="0">
            <a:schemeClr val="accent1">
              <a:hueOff val="0"/>
              <a:satOff val="0"/>
              <a:lumOff val="0"/>
              <a:alphaOff val="0"/>
              <a:shade val="9000"/>
              <a:satMod val="105000"/>
              <a:alpha val="4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Photo capturing</a:t>
          </a:r>
          <a:endParaRPr lang="uk-UA" sz="2100" kern="1200" dirty="0"/>
        </a:p>
      </dsp:txBody>
      <dsp:txXfrm>
        <a:off x="0" y="1853988"/>
        <a:ext cx="2751424" cy="729675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39EB8A09-61AA-4F03-9298-5CD9D2F99238}">
      <dsp:nvSpPr>
        <dsp:cNvPr id="0" name=""/>
        <dsp:cNvSpPr/>
      </dsp:nvSpPr>
      <dsp:spPr>
        <a:xfrm rot="5400000">
          <a:off x="-135268" y="136614"/>
          <a:ext cx="901787" cy="63125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1</a:t>
          </a:r>
          <a:endParaRPr lang="uk-UA" sz="1700" kern="1200" dirty="0"/>
        </a:p>
      </dsp:txBody>
      <dsp:txXfrm rot="5400000">
        <a:off x="-135268" y="136614"/>
        <a:ext cx="901787" cy="631251"/>
      </dsp:txXfrm>
    </dsp:sp>
    <dsp:sp modelId="{214CC444-8E42-44DF-8ABC-8673A714B050}">
      <dsp:nvSpPr>
        <dsp:cNvPr id="0" name=""/>
        <dsp:cNvSpPr/>
      </dsp:nvSpPr>
      <dsp:spPr>
        <a:xfrm rot="5400000">
          <a:off x="2800024" y="-2167427"/>
          <a:ext cx="586161" cy="49237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/>
            <a:t>Load image of forest map</a:t>
          </a:r>
          <a:endParaRPr lang="uk-UA" sz="2500" kern="1200" dirty="0"/>
        </a:p>
      </dsp:txBody>
      <dsp:txXfrm rot="5400000">
        <a:off x="2800024" y="-2167427"/>
        <a:ext cx="586161" cy="4923708"/>
      </dsp:txXfrm>
    </dsp:sp>
    <dsp:sp modelId="{375A1EBE-E379-456D-8929-D1FC4E17D0DC}">
      <dsp:nvSpPr>
        <dsp:cNvPr id="0" name=""/>
        <dsp:cNvSpPr/>
      </dsp:nvSpPr>
      <dsp:spPr>
        <a:xfrm rot="5400000">
          <a:off x="-135268" y="918606"/>
          <a:ext cx="901787" cy="631251"/>
        </a:xfrm>
        <a:prstGeom prst="chevron">
          <a:avLst/>
        </a:prstGeom>
        <a:solidFill>
          <a:schemeClr val="accent3">
            <a:hueOff val="800386"/>
            <a:satOff val="-2165"/>
            <a:lumOff val="50"/>
            <a:alphaOff val="0"/>
          </a:schemeClr>
        </a:solidFill>
        <a:ln w="25400" cap="flat" cmpd="sng" algn="ctr">
          <a:solidFill>
            <a:schemeClr val="accent3">
              <a:hueOff val="800386"/>
              <a:satOff val="-2165"/>
              <a:lumOff val="5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2</a:t>
          </a:r>
          <a:endParaRPr lang="uk-UA" sz="1700" kern="1200" dirty="0"/>
        </a:p>
      </dsp:txBody>
      <dsp:txXfrm rot="5400000">
        <a:off x="-135268" y="918606"/>
        <a:ext cx="901787" cy="631251"/>
      </dsp:txXfrm>
    </dsp:sp>
    <dsp:sp modelId="{FF3CDC1F-42A7-4D60-B6DF-41972EF23866}">
      <dsp:nvSpPr>
        <dsp:cNvPr id="0" name=""/>
        <dsp:cNvSpPr/>
      </dsp:nvSpPr>
      <dsp:spPr>
        <a:xfrm rot="5400000">
          <a:off x="2800024" y="-1385435"/>
          <a:ext cx="586161" cy="49237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800386"/>
              <a:satOff val="-2165"/>
              <a:lumOff val="5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/>
            <a:t>Set the scale of your map</a:t>
          </a:r>
          <a:endParaRPr lang="uk-UA" sz="2500" kern="1200" dirty="0"/>
        </a:p>
      </dsp:txBody>
      <dsp:txXfrm rot="5400000">
        <a:off x="2800024" y="-1385435"/>
        <a:ext cx="586161" cy="4923708"/>
      </dsp:txXfrm>
    </dsp:sp>
    <dsp:sp modelId="{E5551C48-2D12-434F-A5AD-650A7E21161F}">
      <dsp:nvSpPr>
        <dsp:cNvPr id="0" name=""/>
        <dsp:cNvSpPr/>
      </dsp:nvSpPr>
      <dsp:spPr>
        <a:xfrm rot="5400000">
          <a:off x="-135268" y="1700598"/>
          <a:ext cx="901787" cy="631251"/>
        </a:xfrm>
        <a:prstGeom prst="chevron">
          <a:avLst/>
        </a:prstGeom>
        <a:solidFill>
          <a:schemeClr val="accent3">
            <a:hueOff val="1600772"/>
            <a:satOff val="-4331"/>
            <a:lumOff val="99"/>
            <a:alphaOff val="0"/>
          </a:schemeClr>
        </a:solidFill>
        <a:ln w="25400" cap="flat" cmpd="sng" algn="ctr">
          <a:solidFill>
            <a:schemeClr val="accent3">
              <a:hueOff val="1600772"/>
              <a:satOff val="-4331"/>
              <a:lumOff val="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3</a:t>
          </a:r>
          <a:endParaRPr lang="uk-UA" sz="1700" kern="1200" dirty="0"/>
        </a:p>
      </dsp:txBody>
      <dsp:txXfrm rot="5400000">
        <a:off x="-135268" y="1700598"/>
        <a:ext cx="901787" cy="631251"/>
      </dsp:txXfrm>
    </dsp:sp>
    <dsp:sp modelId="{521A431A-08A9-4A35-99BD-DF6A1DB36D64}">
      <dsp:nvSpPr>
        <dsp:cNvPr id="0" name=""/>
        <dsp:cNvSpPr/>
      </dsp:nvSpPr>
      <dsp:spPr>
        <a:xfrm rot="5400000">
          <a:off x="2800024" y="-603443"/>
          <a:ext cx="586161" cy="49237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1600772"/>
              <a:satOff val="-4331"/>
              <a:lumOff val="9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/>
            <a:t>Mark spots with high risk of fire</a:t>
          </a:r>
          <a:endParaRPr lang="uk-UA" sz="2500" kern="1200" dirty="0"/>
        </a:p>
      </dsp:txBody>
      <dsp:txXfrm rot="5400000">
        <a:off x="2800024" y="-603443"/>
        <a:ext cx="586161" cy="4923708"/>
      </dsp:txXfrm>
    </dsp:sp>
    <dsp:sp modelId="{7026F067-141D-489C-83E5-D53E91AC77DE}">
      <dsp:nvSpPr>
        <dsp:cNvPr id="0" name=""/>
        <dsp:cNvSpPr/>
      </dsp:nvSpPr>
      <dsp:spPr>
        <a:xfrm rot="5400000">
          <a:off x="-135268" y="2482590"/>
          <a:ext cx="901787" cy="631251"/>
        </a:xfrm>
        <a:prstGeom prst="chevron">
          <a:avLst/>
        </a:prstGeom>
        <a:solidFill>
          <a:schemeClr val="accent3">
            <a:hueOff val="2401158"/>
            <a:satOff val="-6496"/>
            <a:lumOff val="149"/>
            <a:alphaOff val="0"/>
          </a:schemeClr>
        </a:solidFill>
        <a:ln w="25400" cap="flat" cmpd="sng" algn="ctr">
          <a:solidFill>
            <a:schemeClr val="accent3">
              <a:hueOff val="2401158"/>
              <a:satOff val="-6496"/>
              <a:lumOff val="1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4</a:t>
          </a:r>
          <a:endParaRPr lang="uk-UA" sz="1700" kern="1200" dirty="0"/>
        </a:p>
      </dsp:txBody>
      <dsp:txXfrm rot="5400000">
        <a:off x="-135268" y="2482590"/>
        <a:ext cx="901787" cy="631251"/>
      </dsp:txXfrm>
    </dsp:sp>
    <dsp:sp modelId="{CCD9F716-6F0B-4885-A557-AB35AEACB228}">
      <dsp:nvSpPr>
        <dsp:cNvPr id="0" name=""/>
        <dsp:cNvSpPr/>
      </dsp:nvSpPr>
      <dsp:spPr>
        <a:xfrm rot="5400000">
          <a:off x="2800024" y="178548"/>
          <a:ext cx="586161" cy="49237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2401158"/>
              <a:satOff val="-6496"/>
              <a:lumOff val="1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/>
            <a:t>Select the danger level for them</a:t>
          </a:r>
          <a:endParaRPr lang="uk-UA" sz="2500" kern="1200" dirty="0"/>
        </a:p>
      </dsp:txBody>
      <dsp:txXfrm rot="5400000">
        <a:off x="2800024" y="178548"/>
        <a:ext cx="586161" cy="4923708"/>
      </dsp:txXfrm>
    </dsp:sp>
    <dsp:sp modelId="{914E5EA0-4C4F-4D1F-848B-65914FBEB0F6}">
      <dsp:nvSpPr>
        <dsp:cNvPr id="0" name=""/>
        <dsp:cNvSpPr/>
      </dsp:nvSpPr>
      <dsp:spPr>
        <a:xfrm rot="5400000">
          <a:off x="-135268" y="3264582"/>
          <a:ext cx="901787" cy="631251"/>
        </a:xfrm>
        <a:prstGeom prst="chevron">
          <a:avLst/>
        </a:prstGeom>
        <a:solidFill>
          <a:schemeClr val="accent3">
            <a:hueOff val="3201544"/>
            <a:satOff val="-8662"/>
            <a:lumOff val="198"/>
            <a:alphaOff val="0"/>
          </a:schemeClr>
        </a:solidFill>
        <a:ln w="25400" cap="flat" cmpd="sng" algn="ctr">
          <a:solidFill>
            <a:schemeClr val="accent3">
              <a:hueOff val="3201544"/>
              <a:satOff val="-8662"/>
              <a:lumOff val="1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5</a:t>
          </a:r>
          <a:endParaRPr lang="uk-UA" sz="1700" kern="1200" dirty="0"/>
        </a:p>
      </dsp:txBody>
      <dsp:txXfrm rot="5400000">
        <a:off x="-135268" y="3264582"/>
        <a:ext cx="901787" cy="631251"/>
      </dsp:txXfrm>
    </dsp:sp>
    <dsp:sp modelId="{4F1E4916-1CD4-4800-B72B-EBA66521F744}">
      <dsp:nvSpPr>
        <dsp:cNvPr id="0" name=""/>
        <dsp:cNvSpPr/>
      </dsp:nvSpPr>
      <dsp:spPr>
        <a:xfrm rot="5400000">
          <a:off x="2800024" y="960540"/>
          <a:ext cx="586161" cy="492370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3201544"/>
              <a:satOff val="-8662"/>
              <a:lumOff val="1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/>
            <a:t>Save map file</a:t>
          </a:r>
          <a:endParaRPr lang="uk-UA" sz="2500" kern="1200" dirty="0"/>
        </a:p>
      </dsp:txBody>
      <dsp:txXfrm rot="5400000">
        <a:off x="2800024" y="960540"/>
        <a:ext cx="586161" cy="49237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78C1C-1097-4420-A8A3-578CF380F74A}" type="datetimeFigureOut">
              <a:rPr lang="uk-UA" smtClean="0"/>
              <a:pPr/>
              <a:t>11.01.2011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AE3BE5-6972-4176-9086-6177A39FF231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7" name="Подзаголовок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30" name="Дата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19" name="Нижний колонтитул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Номер слайда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с одним вырезанным скругленным углом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ый треугольник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10" name="Полилиния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Полилиния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лилиния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Полилиния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0" name="Текст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0" name="Дата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A7F1948D-7ADB-47A0-8325-CDECE7B7CB06}" type="datetimeFigureOut">
              <a:rPr lang="en-US" smtClean="0"/>
              <a:pPr/>
              <a:t>1/11/2011</a:t>
            </a:fld>
            <a:endParaRPr lang="en-US"/>
          </a:p>
        </p:txBody>
      </p:sp>
      <p:sp>
        <p:nvSpPr>
          <p:cNvPr id="22" name="Нижний колонтитул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560A6572-22DC-412B-A744-72BDB4F39FC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Группа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Полилиния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Полилиния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ilverhawk.ua.team@gmail.com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:\presentation\Новая папка (2)\Без имени-2.png"/>
          <p:cNvPicPr>
            <a:picLocks noChangeAspect="1" noChangeArrowheads="1"/>
          </p:cNvPicPr>
          <p:nvPr/>
        </p:nvPicPr>
        <p:blipFill>
          <a:blip r:embed="rId2" cstate="print">
            <a:lum contrast="10000"/>
          </a:blip>
          <a:srcRect l="7034" r="5901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half" idx="2"/>
          </p:nvPr>
        </p:nvSpPr>
        <p:spPr>
          <a:xfrm>
            <a:off x="179512" y="2348880"/>
            <a:ext cx="2664296" cy="3168352"/>
          </a:xfrm>
          <a:prstGeom prst="flowChartMultidocument">
            <a:avLst/>
          </a:prstGeom>
          <a:gradFill flip="none" rotWithShape="1">
            <a:gsLst>
              <a:gs pos="0">
                <a:schemeClr val="tx2">
                  <a:lumMod val="50000"/>
                  <a:shade val="30000"/>
                  <a:satMod val="115000"/>
                </a:schemeClr>
              </a:gs>
              <a:gs pos="50000">
                <a:schemeClr val="tx2">
                  <a:lumMod val="50000"/>
                  <a:shade val="67500"/>
                  <a:satMod val="115000"/>
                </a:schemeClr>
              </a:gs>
              <a:gs pos="100000">
                <a:schemeClr val="tx2">
                  <a:lumMod val="5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9525">
            <a:solidFill>
              <a:schemeClr val="bg1">
                <a:lumMod val="95000"/>
                <a:lumOff val="5000"/>
              </a:schemeClr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>
            <a:norm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18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Mentor: </a:t>
            </a:r>
            <a:r>
              <a:rPr lang="en-US" sz="1800" b="1" dirty="0" err="1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Chebanuk</a:t>
            </a:r>
            <a:r>
              <a:rPr lang="en-US" sz="18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 </a:t>
            </a:r>
            <a:r>
              <a:rPr lang="en-US" sz="1800" b="1" dirty="0" err="1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Olena</a:t>
            </a:r>
            <a:r>
              <a:rPr lang="uk-UA" sz="18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  </a:t>
            </a:r>
            <a:r>
              <a:rPr lang="en-US" sz="1800" b="1" dirty="0" err="1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Viktorivna</a:t>
            </a:r>
            <a:endParaRPr lang="uk-UA" sz="1800" b="1" dirty="0" smtClean="0">
              <a:ln w="50800"/>
              <a:solidFill>
                <a:schemeClr val="bg1">
                  <a:shade val="50000"/>
                </a:schemeClr>
              </a:solidFill>
              <a:latin typeface="+mj-lt"/>
            </a:endParaRPr>
          </a:p>
          <a:p>
            <a:pPr algn="ctr"/>
            <a:endParaRPr lang="en-US" sz="1800" b="1" dirty="0" smtClean="0">
              <a:ln w="50800"/>
              <a:solidFill>
                <a:schemeClr val="bg1">
                  <a:shade val="50000"/>
                </a:schemeClr>
              </a:solidFill>
              <a:latin typeface="+mj-lt"/>
            </a:endParaRPr>
          </a:p>
          <a:p>
            <a:pPr algn="ctr"/>
            <a:r>
              <a:rPr lang="en-US" sz="18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Members:</a:t>
            </a:r>
          </a:p>
          <a:p>
            <a:pPr marL="276225" indent="-276225">
              <a:buFont typeface="Wingdings" pitchFamily="2" charset="2"/>
              <a:buChar char="Ø"/>
            </a:pPr>
            <a:r>
              <a:rPr lang="en-US" sz="1800" b="1" dirty="0" err="1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Andrii</a:t>
            </a:r>
            <a:r>
              <a:rPr lang="en-US" sz="18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 </a:t>
            </a:r>
            <a:r>
              <a:rPr lang="en-US" sz="1800" b="1" dirty="0" err="1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Alikieienko</a:t>
            </a:r>
            <a:endParaRPr lang="en-US" sz="1800" b="1" dirty="0" smtClean="0">
              <a:ln w="50800"/>
              <a:solidFill>
                <a:schemeClr val="bg1">
                  <a:shade val="50000"/>
                </a:schemeClr>
              </a:solidFill>
              <a:latin typeface="+mj-lt"/>
            </a:endParaRPr>
          </a:p>
          <a:p>
            <a:pPr marL="276225" indent="-276225">
              <a:buFont typeface="Wingdings" pitchFamily="2" charset="2"/>
              <a:buChar char="Ø"/>
            </a:pPr>
            <a:r>
              <a:rPr lang="en-US" sz="1800" b="1" dirty="0" err="1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Maksim</a:t>
            </a:r>
            <a:r>
              <a:rPr lang="en-US" sz="18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 </a:t>
            </a:r>
            <a:r>
              <a:rPr lang="en-US" sz="1800" b="1" dirty="0" err="1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Shur</a:t>
            </a:r>
            <a:endParaRPr lang="en-US" sz="1800" b="1" dirty="0" smtClean="0">
              <a:ln w="50800"/>
              <a:solidFill>
                <a:schemeClr val="bg1">
                  <a:shade val="50000"/>
                </a:schemeClr>
              </a:solidFill>
              <a:latin typeface="+mj-lt"/>
            </a:endParaRPr>
          </a:p>
          <a:p>
            <a:pPr marL="276225" indent="-276225">
              <a:buFont typeface="Wingdings" pitchFamily="2" charset="2"/>
              <a:buChar char="Ø"/>
            </a:pPr>
            <a:r>
              <a:rPr lang="en-US" sz="1800" b="1" dirty="0" err="1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Prokopenko</a:t>
            </a:r>
            <a:r>
              <a:rPr lang="en-US" sz="18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 </a:t>
            </a:r>
            <a:r>
              <a:rPr lang="en-US" sz="1800" b="1" dirty="0" err="1" smtClean="0">
                <a:ln w="50800"/>
                <a:solidFill>
                  <a:schemeClr val="bg1">
                    <a:shade val="50000"/>
                  </a:schemeClr>
                </a:solidFill>
                <a:latin typeface="+mj-lt"/>
              </a:rPr>
              <a:t>Taras</a:t>
            </a:r>
            <a:endParaRPr lang="en-US" sz="1800" b="1" dirty="0" smtClean="0">
              <a:ln w="50800"/>
              <a:solidFill>
                <a:schemeClr val="bg1">
                  <a:shade val="50000"/>
                </a:schemeClr>
              </a:solidFill>
              <a:latin typeface="+mj-lt"/>
            </a:endParaRPr>
          </a:p>
          <a:p>
            <a:endParaRPr lang="en-US" sz="1200" b="1" dirty="0" smtClean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endParaRPr lang="en-US" sz="1200" b="1" dirty="0" smtClean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  <p:pic>
        <p:nvPicPr>
          <p:cNvPr id="10" name="Рисунок 9" descr="DSCN1274.JPG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lum contrast="10000"/>
          </a:blip>
          <a:srcRect l="9750" t="9164" r="5942"/>
          <a:stretch>
            <a:fillRect/>
          </a:stretch>
        </p:blipFill>
        <p:spPr>
          <a:xfrm rot="420000">
            <a:off x="3480141" y="1336291"/>
            <a:ext cx="4615007" cy="3794800"/>
          </a:xfrm>
          <a:ln>
            <a:solidFill>
              <a:schemeClr val="bg1"/>
            </a:solidFill>
          </a:ln>
        </p:spPr>
      </p:pic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179512" y="260648"/>
            <a:ext cx="2736304" cy="1584176"/>
          </a:xfrm>
          <a:prstGeom prst="flowChartMultidocument">
            <a:avLst/>
          </a:prstGeom>
          <a:gradFill flip="none" rotWithShape="1">
            <a:gsLst>
              <a:gs pos="0">
                <a:schemeClr val="bg2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bg2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bg2">
                  <a:lumMod val="50000"/>
                  <a:lumOff val="5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bg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7150" dist="38100" dir="5400000" algn="ctr" rotWithShape="0">
              <a:schemeClr val="accent3">
                <a:shade val="9000"/>
                <a:satMod val="105000"/>
                <a:alpha val="48000"/>
              </a:schemeClr>
            </a:outerShdw>
          </a:effectLst>
          <a:scene3d>
            <a:camera prst="orthographicFront"/>
            <a:lightRig rig="soft" dir="tl">
              <a:rot lat="0" lon="0" rev="0"/>
            </a:lightRig>
          </a:scene3d>
          <a:sp3d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>
            <a:no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 prst="coolSlant"/>
              <a:contourClr>
                <a:schemeClr val="bg2"/>
              </a:contourClr>
            </a:sp3d>
          </a:bodyPr>
          <a:lstStyle/>
          <a:p>
            <a:pPr algn="ctr">
              <a:spcBef>
                <a:spcPts val="0"/>
              </a:spcBef>
            </a:pPr>
            <a:r>
              <a:rPr lang="en-US" sz="3600" dirty="0" smtClean="0">
                <a:ln w="50800"/>
                <a:solidFill>
                  <a:schemeClr val="bg1"/>
                </a:solidFill>
                <a:latin typeface="+mj-lt"/>
              </a:rPr>
              <a:t>Silver Hawk team</a:t>
            </a:r>
            <a:endParaRPr lang="uk-UA" sz="3600" dirty="0">
              <a:ln w="50800"/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27784" y="5733256"/>
            <a:ext cx="6516216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prstMaterial="metal">
              <a:contourClr>
                <a:schemeClr val="bg2"/>
              </a:contourClr>
            </a:sp3d>
          </a:bodyPr>
          <a:lstStyle/>
          <a:p>
            <a:pPr algn="ctr"/>
            <a:r>
              <a:rPr lang="uk-UA" sz="16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              </a:t>
            </a:r>
            <a:r>
              <a:rPr lang="en-US" sz="24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Email: </a:t>
            </a:r>
            <a:r>
              <a:rPr lang="en-US" sz="2400" b="1" u="sng" dirty="0" smtClean="0">
                <a:ln w="50800"/>
                <a:solidFill>
                  <a:schemeClr val="bg1">
                    <a:shade val="50000"/>
                  </a:schemeClr>
                </a:solidFill>
                <a:hlinkClick r:id="rId3"/>
              </a:rPr>
              <a:t>silverhawk.ua.team@gmail.com</a:t>
            </a:r>
            <a:endParaRPr lang="uk-UA" sz="2400" b="1" u="sng" dirty="0" smtClean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uk-UA" b="1" u="sng" dirty="0" smtClean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r>
              <a:rPr lang="uk-UA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                                          </a:t>
            </a:r>
            <a:r>
              <a:rPr lang="en-US" sz="24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Kiev, NAU 2011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8229600" cy="1143000"/>
          </a:xfrm>
        </p:spPr>
        <p:txBody>
          <a:bodyPr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Wildfire</a:t>
            </a:r>
            <a:endParaRPr lang="uk-UA" b="1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39552" y="1700808"/>
            <a:ext cx="8363272" cy="4680520"/>
          </a:xfrm>
        </p:spPr>
        <p:txBody>
          <a:bodyPr>
            <a:normAutofit fontScale="92500" lnSpcReduction="20000"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>
              <a:lnSpc>
                <a:spcPct val="120000"/>
              </a:lnSpc>
            </a:pPr>
            <a:r>
              <a:rPr lang="en-US" sz="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Forests damage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§"/>
            </a:pPr>
            <a:r>
              <a:rPr lang="en-US" sz="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Worldwide damage from wildfires is in the billions of euro's annually.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§"/>
            </a:pPr>
            <a:r>
              <a:rPr lang="en-US" sz="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An average of 54,500 square kilometers (13,000,000 acres) burned per year only in US and Canada.</a:t>
            </a:r>
          </a:p>
          <a:p>
            <a:pPr>
              <a:lnSpc>
                <a:spcPct val="120000"/>
              </a:lnSpc>
              <a:buNone/>
            </a:pPr>
            <a:endParaRPr lang="en-US" sz="2800" b="1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en-US" sz="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Atmospheric effects</a:t>
            </a:r>
          </a:p>
          <a:p>
            <a:pPr>
              <a:lnSpc>
                <a:spcPct val="120000"/>
              </a:lnSpc>
            </a:pPr>
            <a:r>
              <a:rPr lang="en-US" sz="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Forest animals damage</a:t>
            </a:r>
          </a:p>
          <a:p>
            <a:pPr>
              <a:lnSpc>
                <a:spcPct val="120000"/>
              </a:lnSpc>
            </a:pPr>
            <a:r>
              <a:rPr lang="en-US" sz="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Health standards violation</a:t>
            </a:r>
            <a:endParaRPr lang="uk-UA" sz="28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24712"/>
          </a:xfrm>
        </p:spPr>
        <p:txBody>
          <a:bodyPr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Wildfire prevention</a:t>
            </a:r>
            <a:endParaRPr lang="uk-UA" b="1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95536" y="2204864"/>
            <a:ext cx="4040188" cy="669776"/>
          </a:xfrm>
        </p:spPr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endParaRPr lang="uk-UA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en-US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Old firebreak positioning method</a:t>
            </a:r>
          </a:p>
          <a:p>
            <a:endParaRPr lang="uk-UA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716016" y="2204864"/>
            <a:ext cx="4041775" cy="741784"/>
          </a:xfrm>
        </p:spPr>
        <p:txBody>
          <a:bodyPr>
            <a:normAutofit fontScale="25000" lnSpcReduction="20000"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>
              <a:lnSpc>
                <a:spcPct val="120000"/>
              </a:lnSpc>
            </a:pPr>
            <a:endParaRPr lang="uk-UA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>
              <a:lnSpc>
                <a:spcPct val="120000"/>
              </a:lnSpc>
            </a:pPr>
            <a:r>
              <a:rPr lang="en-US" sz="960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New firebreak positioning</a:t>
            </a:r>
            <a:endParaRPr lang="uk-UA" sz="9600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 algn="ctr">
              <a:lnSpc>
                <a:spcPct val="120000"/>
              </a:lnSpc>
            </a:pPr>
            <a:r>
              <a:rPr lang="en-US" sz="960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method</a:t>
            </a:r>
            <a:endParaRPr lang="ru-RU" sz="9600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endParaRPr lang="uk-UA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7" name="Содержимое 6" descr="old_m.jpg"/>
          <p:cNvPicPr>
            <a:picLocks noGrp="1" noChangeAspect="1"/>
          </p:cNvPicPr>
          <p:nvPr>
            <p:ph sz="quarter" idx="2"/>
          </p:nvPr>
        </p:nvPicPr>
        <p:blipFill>
          <a:blip r:embed="rId2" cstate="print">
            <a:lum contrast="40000"/>
          </a:blip>
          <a:stretch>
            <a:fillRect/>
          </a:stretch>
        </p:blipFill>
        <p:spPr>
          <a:xfrm>
            <a:off x="755576" y="3212976"/>
            <a:ext cx="3096344" cy="2736304"/>
          </a:xfrm>
        </p:spPr>
      </p:pic>
      <p:pic>
        <p:nvPicPr>
          <p:cNvPr id="8" name="Содержимое 7" descr="new_m.jpg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lum contrast="40000"/>
          </a:blip>
          <a:stretch>
            <a:fillRect/>
          </a:stretch>
        </p:blipFill>
        <p:spPr>
          <a:xfrm>
            <a:off x="5220073" y="3212976"/>
            <a:ext cx="3096344" cy="273630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7990656" cy="1162050"/>
          </a:xfrm>
        </p:spPr>
        <p:txBody>
          <a:bodyPr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Wildfire suppression</a:t>
            </a:r>
            <a:endParaRPr lang="uk-UA" sz="5400" b="1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67544" y="2132856"/>
            <a:ext cx="3384376" cy="3600400"/>
          </a:xfrm>
          <a:prstGeom prst="round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263525" indent="-263525" algn="just">
              <a:buFont typeface="Wingdings" pitchFamily="2" charset="2"/>
              <a:buChar char="v"/>
            </a:pPr>
            <a:r>
              <a:rPr lang="en-US" sz="3900" dirty="0" smtClean="0"/>
              <a:t>Methods</a:t>
            </a:r>
            <a:endParaRPr lang="uk-UA" sz="3900" dirty="0" smtClean="0"/>
          </a:p>
          <a:p>
            <a:pPr marL="263525" indent="-263525" algn="just"/>
            <a:endParaRPr lang="en-US" sz="3900" dirty="0" smtClean="0"/>
          </a:p>
          <a:p>
            <a:pPr marL="360363" indent="-360363" algn="just">
              <a:buFont typeface="Wingdings" pitchFamily="2" charset="2"/>
              <a:buChar char="v"/>
            </a:pPr>
            <a:r>
              <a:rPr lang="en-US" sz="3900" dirty="0" smtClean="0"/>
              <a:t>Modeling for better wildfire suppression</a:t>
            </a:r>
            <a:endParaRPr lang="ru-RU" sz="3900" dirty="0" smtClean="0"/>
          </a:p>
          <a:p>
            <a:endParaRPr lang="uk-UA" dirty="0"/>
          </a:p>
        </p:txBody>
      </p:sp>
      <p:pic>
        <p:nvPicPr>
          <p:cNvPr id="5" name="Содержимое 4" descr="Propagation_model_wildfire.png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lum bright="-10000" contrast="20000"/>
          </a:blip>
          <a:stretch>
            <a:fillRect/>
          </a:stretch>
        </p:blipFill>
        <p:spPr>
          <a:xfrm>
            <a:off x="3995936" y="2132856"/>
            <a:ext cx="4896544" cy="3528392"/>
          </a:xfrm>
          <a:prstGeom prst="round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3568" y="404664"/>
            <a:ext cx="8062664" cy="1162050"/>
          </a:xfrm>
        </p:spPr>
        <p:txBody>
          <a:bodyPr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WPAS software concept</a:t>
            </a:r>
            <a:endParaRPr lang="uk-UA" sz="5400" b="1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179512" y="4797152"/>
            <a:ext cx="8712968" cy="1872208"/>
          </a:xfrm>
        </p:spPr>
        <p:txBody>
          <a:bodyPr>
            <a:norm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Two main aspects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Map preparation (marking of dangerous spots)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Real time modeling</a:t>
            </a:r>
            <a:endParaRPr lang="ru-RU" sz="2800" b="1" dirty="0" smtClean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  <a:p>
            <a:endParaRPr lang="uk-UA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graphicFrame>
        <p:nvGraphicFramePr>
          <p:cNvPr id="5" name="Содержимое 4"/>
          <p:cNvGraphicFramePr>
            <a:graphicFrameLocks noGrp="1"/>
          </p:cNvGraphicFramePr>
          <p:nvPr>
            <p:ph sz="half" idx="1"/>
          </p:nvPr>
        </p:nvGraphicFramePr>
        <p:xfrm>
          <a:off x="5652120" y="2060848"/>
          <a:ext cx="3024336" cy="2592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Схема 5"/>
          <p:cNvGraphicFramePr/>
          <p:nvPr/>
        </p:nvGraphicFramePr>
        <p:xfrm>
          <a:off x="467544" y="2060848"/>
          <a:ext cx="3816424" cy="2664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Стрелка вправо 6"/>
          <p:cNvSpPr/>
          <p:nvPr/>
        </p:nvSpPr>
        <p:spPr>
          <a:xfrm>
            <a:off x="3419872" y="2060848"/>
            <a:ext cx="2160240" cy="1008112"/>
          </a:xfrm>
          <a:prstGeom prst="rightArrow">
            <a:avLst>
              <a:gd name="adj1" fmla="val 59620"/>
              <a:gd name="adj2" fmla="val 46793"/>
            </a:avLst>
          </a:prstGeom>
          <a:ln>
            <a:solidFill>
              <a:srgbClr val="FFFF00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Photos +</a:t>
            </a:r>
          </a:p>
          <a:p>
            <a:pPr algn="ctr"/>
            <a:r>
              <a:rPr lang="en-US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 </a:t>
            </a:r>
            <a:r>
              <a:rPr lang="en-US" b="1" dirty="0" err="1" smtClean="0">
                <a:ln w="50800"/>
                <a:solidFill>
                  <a:schemeClr val="bg1">
                    <a:shade val="50000"/>
                  </a:schemeClr>
                </a:solidFill>
              </a:rPr>
              <a:t>envi</a:t>
            </a:r>
            <a:r>
              <a:rPr lang="en-US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 data</a:t>
            </a:r>
            <a:endParaRPr lang="uk-UA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548680"/>
            <a:ext cx="7342584" cy="983706"/>
          </a:xfrm>
        </p:spPr>
        <p:txBody>
          <a:bodyPr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Map preparation</a:t>
            </a:r>
            <a:endParaRPr lang="uk-UA" sz="5400" b="1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251520" y="2348880"/>
            <a:ext cx="2736304" cy="3096344"/>
          </a:xfrm>
        </p:spPr>
        <p:txBody>
          <a:bodyPr>
            <a:no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en-US" sz="2800" b="1" dirty="0" smtClean="0">
                <a:ln w="11430"/>
                <a:gradFill flip="none" rotWithShape="1"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It can be scan of any forest map, or picture of forest, taken from satellite  or plane.</a:t>
            </a:r>
            <a:endParaRPr lang="uk-UA" sz="2800" b="1" dirty="0">
              <a:ln w="11430"/>
              <a:gradFill flip="none" rotWithShape="1"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16200000" scaled="1"/>
                <a:tileRect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graphicFrame>
        <p:nvGraphicFramePr>
          <p:cNvPr id="5" name="Содержимое 4"/>
          <p:cNvGraphicFramePr>
            <a:graphicFrameLocks noGrp="1"/>
          </p:cNvGraphicFramePr>
          <p:nvPr>
            <p:ph sz="half" idx="1"/>
          </p:nvPr>
        </p:nvGraphicFramePr>
        <p:xfrm>
          <a:off x="3131840" y="1916832"/>
          <a:ext cx="5554960" cy="4032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908720"/>
            <a:ext cx="7851648" cy="1512168"/>
          </a:xfrm>
        </p:spPr>
        <p:txBody>
          <a:bodyPr>
            <a:no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Real time modeling</a:t>
            </a:r>
            <a:r>
              <a:rPr lang="ru-RU" sz="5400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ru-RU" sz="5400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endParaRPr lang="uk-UA" sz="5400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2060848"/>
            <a:ext cx="8215064" cy="4320480"/>
          </a:xfrm>
        </p:spPr>
        <p:txBody>
          <a:bodyPr>
            <a:normAutofit fontScale="85000" lnSpcReduction="10000"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marL="360363" indent="-360363" algn="l">
              <a:lnSpc>
                <a:spcPct val="120000"/>
              </a:lnSpc>
              <a:buFont typeface="Wingdings" pitchFamily="2" charset="2"/>
              <a:buChar char="v"/>
            </a:pPr>
            <a:r>
              <a:rPr lang="en-US" sz="3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Detecting fire using photo from Infrared camera with help of </a:t>
            </a:r>
            <a:r>
              <a:rPr lang="en-US" sz="3800" b="1" dirty="0" err="1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OpenCV</a:t>
            </a:r>
            <a:r>
              <a:rPr lang="en-US" sz="3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library.</a:t>
            </a:r>
          </a:p>
          <a:p>
            <a:pPr marL="360363" indent="-360363" algn="l">
              <a:lnSpc>
                <a:spcPct val="120000"/>
              </a:lnSpc>
              <a:buFont typeface="Wingdings" pitchFamily="2" charset="2"/>
              <a:buChar char="v"/>
            </a:pPr>
            <a:r>
              <a:rPr lang="en-US" sz="3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Auto scaling fire image to place on main map</a:t>
            </a:r>
          </a:p>
          <a:p>
            <a:pPr marL="360363" indent="-360363" algn="l">
              <a:lnSpc>
                <a:spcPct val="120000"/>
              </a:lnSpc>
              <a:buFont typeface="Wingdings" pitchFamily="2" charset="2"/>
              <a:buChar char="v"/>
            </a:pPr>
            <a:r>
              <a:rPr lang="en-US" sz="3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Modeling wildfire</a:t>
            </a:r>
          </a:p>
          <a:p>
            <a:pPr marL="360363" indent="-360363" algn="l">
              <a:lnSpc>
                <a:spcPct val="120000"/>
              </a:lnSpc>
              <a:buFont typeface="Wingdings" pitchFamily="2" charset="2"/>
              <a:buChar char="v"/>
            </a:pPr>
            <a:r>
              <a:rPr lang="en-US" sz="38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Giving advices about best suppression wildfire methods</a:t>
            </a:r>
          </a:p>
          <a:p>
            <a:pPr algn="l">
              <a:buFont typeface="Wingdings" pitchFamily="2" charset="2"/>
              <a:buChar char="v"/>
            </a:pPr>
            <a:endParaRPr lang="uk-UA" sz="28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9552" y="764704"/>
            <a:ext cx="7851648" cy="936104"/>
          </a:xfrm>
        </p:spPr>
        <p:txBody>
          <a:bodyPr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6000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Conclusions</a:t>
            </a:r>
            <a:endParaRPr lang="uk-UA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2204864"/>
            <a:ext cx="7854696" cy="3456384"/>
          </a:xfrm>
        </p:spPr>
        <p:txBody>
          <a:bodyPr anchor="ctr">
            <a:norm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l"/>
            <a:r>
              <a:rPr lang="en-US" sz="3200" b="1" dirty="0" err="1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wPaS</a:t>
            </a:r>
            <a:r>
              <a:rPr lang="en-US" sz="32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advantages:</a:t>
            </a:r>
          </a:p>
          <a:p>
            <a:pPr marL="720725" lvl="1" indent="-263525" algn="l">
              <a:buFont typeface="Arial" pitchFamily="34" charset="0"/>
              <a:buChar char="•"/>
            </a:pPr>
            <a:r>
              <a:rPr lang="en-US" sz="32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Helps keeping high health standards</a:t>
            </a:r>
          </a:p>
          <a:p>
            <a:pPr marL="720725" lvl="1" indent="-263525" algn="l">
              <a:buFont typeface="Arial" pitchFamily="34" charset="0"/>
              <a:buChar char="•"/>
            </a:pPr>
            <a:r>
              <a:rPr lang="en-US" sz="32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Better protection of firemen's life's</a:t>
            </a:r>
          </a:p>
          <a:p>
            <a:pPr marL="720725" lvl="1" indent="-263525" algn="l">
              <a:buFont typeface="Arial" pitchFamily="34" charset="0"/>
              <a:buChar char="•"/>
            </a:pPr>
            <a:r>
              <a:rPr lang="en-US" sz="32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Saving more forests trees </a:t>
            </a:r>
          </a:p>
          <a:p>
            <a:pPr algn="l"/>
            <a:endParaRPr lang="uk-UA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оток">
  <a:themeElements>
    <a:clrScheme name="Другая 19">
      <a:dk1>
        <a:sysClr val="windowText" lastClr="000000"/>
      </a:dk1>
      <a:lt1>
        <a:sysClr val="window" lastClr="FFFFFF"/>
      </a:lt1>
      <a:dk2>
        <a:srgbClr val="2A1F03"/>
      </a:dk2>
      <a:lt2>
        <a:srgbClr val="FBEEC9"/>
      </a:lt2>
      <a:accent1>
        <a:srgbClr val="FC7404"/>
      </a:accent1>
      <a:accent2>
        <a:srgbClr val="BD5602"/>
      </a:accent2>
      <a:accent3>
        <a:srgbClr val="FFC000"/>
      </a:accent3>
      <a:accent4>
        <a:srgbClr val="5FF40C"/>
      </a:accent4>
      <a:accent5>
        <a:srgbClr val="FFFF00"/>
      </a:accent5>
      <a:accent6>
        <a:srgbClr val="E87A02"/>
      </a:accent6>
      <a:hlink>
        <a:srgbClr val="AD1F1F"/>
      </a:hlink>
      <a:folHlink>
        <a:srgbClr val="FFC42F"/>
      </a:folHlink>
    </a:clrScheme>
    <a:fontScheme name="Поток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Поток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183</TotalTime>
  <Words>228</Words>
  <Application>Microsoft Office PowerPoint</Application>
  <PresentationFormat>Экран (4:3)</PresentationFormat>
  <Paragraphs>62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Поток</vt:lpstr>
      <vt:lpstr>Слайд 1</vt:lpstr>
      <vt:lpstr>Silver Hawk team</vt:lpstr>
      <vt:lpstr>Wildfire</vt:lpstr>
      <vt:lpstr>Wildfire prevention</vt:lpstr>
      <vt:lpstr>Wildfire suppression</vt:lpstr>
      <vt:lpstr>WPAS software concept</vt:lpstr>
      <vt:lpstr>Map preparation</vt:lpstr>
      <vt:lpstr>Real time modeling </vt:lpstr>
      <vt:lpstr>Conclusions</vt:lpstr>
    </vt:vector>
  </TitlesOfParts>
  <Company>Retired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RWT</dc:creator>
  <cp:lastModifiedBy>RWT</cp:lastModifiedBy>
  <cp:revision>19</cp:revision>
  <cp:lastPrinted>2011-01-11T09:11:30Z</cp:lastPrinted>
  <dcterms:created xsi:type="dcterms:W3CDTF">2011-01-11T06:33:33Z</dcterms:created>
  <dcterms:modified xsi:type="dcterms:W3CDTF">2011-01-11T10:25:31Z</dcterms:modified>
</cp:coreProperties>
</file>

<file path=docProps/thumbnail.jpeg>
</file>